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  <p:sldMasterId id="2147483707" r:id="rId2"/>
  </p:sldMasterIdLst>
  <p:notesMasterIdLst>
    <p:notesMasterId r:id="rId8"/>
  </p:notesMasterIdLst>
  <p:sldIdLst>
    <p:sldId id="396" r:id="rId3"/>
    <p:sldId id="400" r:id="rId4"/>
    <p:sldId id="432" r:id="rId5"/>
    <p:sldId id="431" r:id="rId6"/>
    <p:sldId id="399" r:id="rId7"/>
  </p:sldIdLst>
  <p:sldSz cx="12192000" cy="6858000"/>
  <p:notesSz cx="6858000" cy="9144000"/>
  <p:embeddedFontLst>
    <p:embeddedFont>
      <p:font typeface="Aptos Narrow" panose="020B0004020202020204" pitchFamily="34" charset="0"/>
      <p:regular r:id="rId9"/>
      <p:bold r:id="rId10"/>
      <p:italic r:id="rId11"/>
      <p:boldItalic r:id="rId12"/>
    </p:embeddedFont>
    <p:embeddedFont>
      <p:font typeface="Lato" panose="020F0502020204030203" pitchFamily="34" charset="0"/>
      <p:regular r:id="rId13"/>
      <p:bold r:id="rId14"/>
      <p:italic r:id="rId15"/>
      <p:boldItalic r:id="rId16"/>
    </p:embeddedFont>
    <p:embeddedFont>
      <p:font typeface="Lato Light" panose="020F0502020204030203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B98B8F-2C79-6880-AE7E-127C2DFFFE5E}" name="Kelsey Claspill" initials="KC" userId="S::claspillk@nsula.edu::1271d097-9a14-4c0e-b8e9-1860717cd6e6" providerId="AD"/>
  <p188:author id="{C58959CA-B086-1ED2-9398-DA06F980029E}" name="Dawn Mitchell" initials="DM" userId="S::mitchelldawn@nsula.edu::b7e4df18-ad1d-45cf-9f74-c518881e5f6a" providerId="AD"/>
  <p188:author id="{78F383F8-D9AB-C469-85CA-3ACFFA4D83FC}" name="Guest User" initials="GU" userId="S::urn:spo:anon#f7390d5b6d64bf4774bf27adddfa54a8c4a3d7fc4376d75fac874bfca261939b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28F"/>
    <a:srgbClr val="E7EAED"/>
    <a:srgbClr val="0070C0"/>
    <a:srgbClr val="F3F6F9"/>
    <a:srgbClr val="5F259F"/>
    <a:srgbClr val="092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087EEC-5F26-4024-847B-7C6316EA6BEC}" v="354" dt="2024-07-11T18:39:14.9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114" autoAdjust="0"/>
  </p:normalViewPr>
  <p:slideViewPr>
    <p:cSldViewPr snapToGrid="0">
      <p:cViewPr varScale="1">
        <p:scale>
          <a:sx n="74" d="100"/>
          <a:sy n="74" d="100"/>
        </p:scale>
        <p:origin x="19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4044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microsoft.com/office/2016/11/relationships/changesInfo" Target="changesInfos/changesInfo1.xml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wn Mitchell" userId="b7e4df18-ad1d-45cf-9f74-c518881e5f6a" providerId="ADAL" clId="{33087EEC-5F26-4024-847B-7C6316EA6BEC}"/>
    <pc:docChg chg="undo custSel addSld delSld modSld sldOrd">
      <pc:chgData name="Dawn Mitchell" userId="b7e4df18-ad1d-45cf-9f74-c518881e5f6a" providerId="ADAL" clId="{33087EEC-5F26-4024-847B-7C6316EA6BEC}" dt="2024-07-11T18:39:29.250" v="1018" actId="6549"/>
      <pc:docMkLst>
        <pc:docMk/>
      </pc:docMkLst>
      <pc:sldChg chg="addSp delSp modSp mod setBg delCm modNotesTx">
        <pc:chgData name="Dawn Mitchell" userId="b7e4df18-ad1d-45cf-9f74-c518881e5f6a" providerId="ADAL" clId="{33087EEC-5F26-4024-847B-7C6316EA6BEC}" dt="2024-07-11T18:37:08.960" v="990" actId="1035"/>
        <pc:sldMkLst>
          <pc:docMk/>
          <pc:sldMk cId="244413252" sldId="396"/>
        </pc:sldMkLst>
        <pc:spChg chg="mod">
          <ac:chgData name="Dawn Mitchell" userId="b7e4df18-ad1d-45cf-9f74-c518881e5f6a" providerId="ADAL" clId="{33087EEC-5F26-4024-847B-7C6316EA6BEC}" dt="2024-07-11T18:36:34.703" v="928" actId="6549"/>
          <ac:spMkLst>
            <pc:docMk/>
            <pc:sldMk cId="244413252" sldId="396"/>
            <ac:spMk id="3" creationId="{00D6075E-D1C9-8846-885F-CDF5D60575D2}"/>
          </ac:spMkLst>
        </pc:spChg>
        <pc:spChg chg="mod">
          <ac:chgData name="Dawn Mitchell" userId="b7e4df18-ad1d-45cf-9f74-c518881e5f6a" providerId="ADAL" clId="{33087EEC-5F26-4024-847B-7C6316EA6BEC}" dt="2024-07-11T18:37:00.729" v="952" actId="1035"/>
          <ac:spMkLst>
            <pc:docMk/>
            <pc:sldMk cId="244413252" sldId="396"/>
            <ac:spMk id="4" creationId="{E83171B9-A2EC-CAD6-3CD4-19CA101C4563}"/>
          </ac:spMkLst>
        </pc:spChg>
        <pc:spChg chg="del">
          <ac:chgData name="Dawn Mitchell" userId="b7e4df18-ad1d-45cf-9f74-c518881e5f6a" providerId="ADAL" clId="{33087EEC-5F26-4024-847B-7C6316EA6BEC}" dt="2024-07-11T17:25:45.469" v="181" actId="478"/>
          <ac:spMkLst>
            <pc:docMk/>
            <pc:sldMk cId="244413252" sldId="396"/>
            <ac:spMk id="5" creationId="{96046E78-6844-B146-9A70-AD2BA7360525}"/>
          </ac:spMkLst>
        </pc:spChg>
        <pc:spChg chg="ord">
          <ac:chgData name="Dawn Mitchell" userId="b7e4df18-ad1d-45cf-9f74-c518881e5f6a" providerId="ADAL" clId="{33087EEC-5F26-4024-847B-7C6316EA6BEC}" dt="2024-07-11T17:28:45.669" v="460" actId="26606"/>
          <ac:spMkLst>
            <pc:docMk/>
            <pc:sldMk cId="244413252" sldId="396"/>
            <ac:spMk id="6" creationId="{62A14192-0499-00B9-0A4A-835919D1FD94}"/>
          </ac:spMkLst>
        </pc:spChg>
        <pc:spChg chg="add del mod">
          <ac:chgData name="Dawn Mitchell" userId="b7e4df18-ad1d-45cf-9f74-c518881e5f6a" providerId="ADAL" clId="{33087EEC-5F26-4024-847B-7C6316EA6BEC}" dt="2024-07-11T17:25:48.046" v="182" actId="478"/>
          <ac:spMkLst>
            <pc:docMk/>
            <pc:sldMk cId="244413252" sldId="396"/>
            <ac:spMk id="7" creationId="{CE09FE0F-AC23-2128-4018-B6BA541DAB89}"/>
          </ac:spMkLst>
        </pc:spChg>
        <pc:spChg chg="del">
          <ac:chgData name="Dawn Mitchell" userId="b7e4df18-ad1d-45cf-9f74-c518881e5f6a" providerId="ADAL" clId="{33087EEC-5F26-4024-847B-7C6316EA6BEC}" dt="2024-07-11T17:25:36.730" v="180" actId="478"/>
          <ac:spMkLst>
            <pc:docMk/>
            <pc:sldMk cId="244413252" sldId="396"/>
            <ac:spMk id="9" creationId="{D06C7B2D-D02E-A8B3-0C79-C90AFAE52F4D}"/>
          </ac:spMkLst>
        </pc:spChg>
        <pc:spChg chg="mod">
          <ac:chgData name="Dawn Mitchell" userId="b7e4df18-ad1d-45cf-9f74-c518881e5f6a" providerId="ADAL" clId="{33087EEC-5F26-4024-847B-7C6316EA6BEC}" dt="2024-07-11T18:37:08.960" v="990" actId="1035"/>
          <ac:spMkLst>
            <pc:docMk/>
            <pc:sldMk cId="244413252" sldId="396"/>
            <ac:spMk id="10" creationId="{00B85E17-9497-8442-9716-15FA149BBFBB}"/>
          </ac:spMkLst>
        </pc:spChg>
        <pc:spChg chg="add">
          <ac:chgData name="Dawn Mitchell" userId="b7e4df18-ad1d-45cf-9f74-c518881e5f6a" providerId="ADAL" clId="{33087EEC-5F26-4024-847B-7C6316EA6BEC}" dt="2024-07-11T17:28:45.669" v="460" actId="26606"/>
          <ac:spMkLst>
            <pc:docMk/>
            <pc:sldMk cId="244413252" sldId="396"/>
            <ac:spMk id="12" creationId="{BACC6370-2D7E-4714-9D71-7542949D7D5D}"/>
          </ac:spMkLst>
        </pc:spChg>
        <pc:spChg chg="add">
          <ac:chgData name="Dawn Mitchell" userId="b7e4df18-ad1d-45cf-9f74-c518881e5f6a" providerId="ADAL" clId="{33087EEC-5F26-4024-847B-7C6316EA6BEC}" dt="2024-07-11T17:28:45.669" v="460" actId="26606"/>
          <ac:spMkLst>
            <pc:docMk/>
            <pc:sldMk cId="244413252" sldId="396"/>
            <ac:spMk id="14" creationId="{256B2C21-A230-48C0-8DF1-C46611373C44}"/>
          </ac:spMkLst>
        </pc:spChg>
        <pc:spChg chg="add">
          <ac:chgData name="Dawn Mitchell" userId="b7e4df18-ad1d-45cf-9f74-c518881e5f6a" providerId="ADAL" clId="{33087EEC-5F26-4024-847B-7C6316EA6BEC}" dt="2024-07-11T17:28:45.669" v="460" actId="26606"/>
          <ac:spMkLst>
            <pc:docMk/>
            <pc:sldMk cId="244413252" sldId="396"/>
            <ac:spMk id="19" creationId="{3847E18C-932D-4C95-AABA-FEC7C9499AD7}"/>
          </ac:spMkLst>
        </pc:spChg>
        <pc:spChg chg="add">
          <ac:chgData name="Dawn Mitchell" userId="b7e4df18-ad1d-45cf-9f74-c518881e5f6a" providerId="ADAL" clId="{33087EEC-5F26-4024-847B-7C6316EA6BEC}" dt="2024-07-11T17:28:45.669" v="460" actId="26606"/>
          <ac:spMkLst>
            <pc:docMk/>
            <pc:sldMk cId="244413252" sldId="396"/>
            <ac:spMk id="21" creationId="{3150CB11-0C61-439E-910F-5787759E72A0}"/>
          </ac:spMkLst>
        </pc:spChg>
        <pc:spChg chg="add">
          <ac:chgData name="Dawn Mitchell" userId="b7e4df18-ad1d-45cf-9f74-c518881e5f6a" providerId="ADAL" clId="{33087EEC-5F26-4024-847B-7C6316EA6BEC}" dt="2024-07-11T17:28:45.669" v="460" actId="26606"/>
          <ac:spMkLst>
            <pc:docMk/>
            <pc:sldMk cId="244413252" sldId="396"/>
            <ac:spMk id="23" creationId="{43F8A58B-5155-44CE-A5FF-7647B47D0A7A}"/>
          </ac:spMkLst>
        </pc:spChg>
        <pc:spChg chg="add">
          <ac:chgData name="Dawn Mitchell" userId="b7e4df18-ad1d-45cf-9f74-c518881e5f6a" providerId="ADAL" clId="{33087EEC-5F26-4024-847B-7C6316EA6BEC}" dt="2024-07-11T17:28:45.669" v="460" actId="26606"/>
          <ac:spMkLst>
            <pc:docMk/>
            <pc:sldMk cId="244413252" sldId="396"/>
            <ac:spMk id="25" creationId="{443F2ACA-E6D6-4028-82DD-F03C262D5DE6}"/>
          </ac:spMkLst>
        </pc:spChg>
        <pc:picChg chg="del">
          <ac:chgData name="Dawn Mitchell" userId="b7e4df18-ad1d-45cf-9f74-c518881e5f6a" providerId="ADAL" clId="{33087EEC-5F26-4024-847B-7C6316EA6BEC}" dt="2024-07-11T17:16:59.216" v="0" actId="478"/>
          <ac:picMkLst>
            <pc:docMk/>
            <pc:sldMk cId="244413252" sldId="396"/>
            <ac:picMk id="13" creationId="{EA2341CC-AD66-9778-75AC-89E87BCAF521}"/>
          </ac:picMkLst>
        </pc:picChg>
        <pc:picChg chg="del">
          <ac:chgData name="Dawn Mitchell" userId="b7e4df18-ad1d-45cf-9f74-c518881e5f6a" providerId="ADAL" clId="{33087EEC-5F26-4024-847B-7C6316EA6BEC}" dt="2024-07-11T17:17:03.588" v="1" actId="478"/>
          <ac:picMkLst>
            <pc:docMk/>
            <pc:sldMk cId="244413252" sldId="396"/>
            <ac:picMk id="15" creationId="{73A68015-C28C-2F34-3B48-AB24FCC57EC6}"/>
          </ac:picMkLst>
        </pc:picChg>
        <pc:picChg chg="del">
          <ac:chgData name="Dawn Mitchell" userId="b7e4df18-ad1d-45cf-9f74-c518881e5f6a" providerId="ADAL" clId="{33087EEC-5F26-4024-847B-7C6316EA6BEC}" dt="2024-07-11T17:25:33.901" v="179" actId="478"/>
          <ac:picMkLst>
            <pc:docMk/>
            <pc:sldMk cId="244413252" sldId="396"/>
            <ac:picMk id="17" creationId="{1388E55C-4608-3758-F4CC-FB026BF2A7B7}"/>
          </ac:picMkLst>
        </pc:picChg>
        <pc:picChg chg="del">
          <ac:chgData name="Dawn Mitchell" userId="b7e4df18-ad1d-45cf-9f74-c518881e5f6a" providerId="ADAL" clId="{33087EEC-5F26-4024-847B-7C6316EA6BEC}" dt="2024-07-11T17:25:32.580" v="178" actId="478"/>
          <ac:picMkLst>
            <pc:docMk/>
            <pc:sldMk cId="244413252" sldId="396"/>
            <ac:picMk id="3076" creationId="{F1BD0E57-6E18-AF08-46BD-C4E28BCEBAA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awn Mitchell" userId="b7e4df18-ad1d-45cf-9f74-c518881e5f6a" providerId="ADAL" clId="{33087EEC-5F26-4024-847B-7C6316EA6BEC}" dt="2024-07-11T18:36:53.348" v="930"/>
              <pc2:cmMkLst xmlns:pc2="http://schemas.microsoft.com/office/powerpoint/2019/9/main/command">
                <pc:docMk/>
                <pc:sldMk cId="244413252" sldId="396"/>
                <pc2:cmMk id="{1AA41349-68E8-4B96-B5D8-73201E36179C}"/>
              </pc2:cmMkLst>
            </pc226:cmChg>
          </p:ext>
        </pc:extLst>
      </pc:sldChg>
      <pc:sldChg chg="addSp delSp modSp mod setBg modNotesTx">
        <pc:chgData name="Dawn Mitchell" userId="b7e4df18-ad1d-45cf-9f74-c518881e5f6a" providerId="ADAL" clId="{33087EEC-5F26-4024-847B-7C6316EA6BEC}" dt="2024-07-11T18:39:25.963" v="1017" actId="6549"/>
        <pc:sldMkLst>
          <pc:docMk/>
          <pc:sldMk cId="1533585285" sldId="399"/>
        </pc:sldMkLst>
        <pc:spChg chg="mod">
          <ac:chgData name="Dawn Mitchell" userId="b7e4df18-ad1d-45cf-9f74-c518881e5f6a" providerId="ADAL" clId="{33087EEC-5F26-4024-847B-7C6316EA6BEC}" dt="2024-07-11T17:36:10.138" v="632" actId="26606"/>
          <ac:spMkLst>
            <pc:docMk/>
            <pc:sldMk cId="1533585285" sldId="399"/>
            <ac:spMk id="2" creationId="{7F082568-2D74-CC68-1279-8A723CEB1D4C}"/>
          </ac:spMkLst>
        </pc:spChg>
        <pc:spChg chg="del">
          <ac:chgData name="Dawn Mitchell" userId="b7e4df18-ad1d-45cf-9f74-c518881e5f6a" providerId="ADAL" clId="{33087EEC-5F26-4024-847B-7C6316EA6BEC}" dt="2024-07-11T17:36:10.138" v="632" actId="26606"/>
          <ac:spMkLst>
            <pc:docMk/>
            <pc:sldMk cId="1533585285" sldId="399"/>
            <ac:spMk id="3" creationId="{973D6600-DFD8-BAC5-99BA-0EA035C12239}"/>
          </ac:spMkLst>
        </pc:spChg>
        <pc:spChg chg="add">
          <ac:chgData name="Dawn Mitchell" userId="b7e4df18-ad1d-45cf-9f74-c518881e5f6a" providerId="ADAL" clId="{33087EEC-5F26-4024-847B-7C6316EA6BEC}" dt="2024-07-11T17:36:10.138" v="632" actId="26606"/>
          <ac:spMkLst>
            <pc:docMk/>
            <pc:sldMk cId="1533585285" sldId="399"/>
            <ac:spMk id="9" creationId="{BACC6370-2D7E-4714-9D71-7542949D7D5D}"/>
          </ac:spMkLst>
        </pc:spChg>
        <pc:spChg chg="add">
          <ac:chgData name="Dawn Mitchell" userId="b7e4df18-ad1d-45cf-9f74-c518881e5f6a" providerId="ADAL" clId="{33087EEC-5F26-4024-847B-7C6316EA6BEC}" dt="2024-07-11T17:36:10.138" v="632" actId="26606"/>
          <ac:spMkLst>
            <pc:docMk/>
            <pc:sldMk cId="1533585285" sldId="399"/>
            <ac:spMk id="11" creationId="{F68B3F68-107C-434F-AA38-110D5EA91B85}"/>
          </ac:spMkLst>
        </pc:spChg>
        <pc:spChg chg="add">
          <ac:chgData name="Dawn Mitchell" userId="b7e4df18-ad1d-45cf-9f74-c518881e5f6a" providerId="ADAL" clId="{33087EEC-5F26-4024-847B-7C6316EA6BEC}" dt="2024-07-11T17:36:10.138" v="632" actId="26606"/>
          <ac:spMkLst>
            <pc:docMk/>
            <pc:sldMk cId="1533585285" sldId="399"/>
            <ac:spMk id="13" creationId="{AAD0DBB9-1A4B-4391-81D4-CB19F9AB918A}"/>
          </ac:spMkLst>
        </pc:spChg>
        <pc:spChg chg="add">
          <ac:chgData name="Dawn Mitchell" userId="b7e4df18-ad1d-45cf-9f74-c518881e5f6a" providerId="ADAL" clId="{33087EEC-5F26-4024-847B-7C6316EA6BEC}" dt="2024-07-11T17:36:10.138" v="632" actId="26606"/>
          <ac:spMkLst>
            <pc:docMk/>
            <pc:sldMk cId="1533585285" sldId="399"/>
            <ac:spMk id="15" creationId="{063BBA22-50EA-4C4D-BE05-F1CE4E63AA56}"/>
          </ac:spMkLst>
        </pc:spChg>
        <pc:graphicFrameChg chg="add mod">
          <ac:chgData name="Dawn Mitchell" userId="b7e4df18-ad1d-45cf-9f74-c518881e5f6a" providerId="ADAL" clId="{33087EEC-5F26-4024-847B-7C6316EA6BEC}" dt="2024-07-11T18:36:09.354" v="927" actId="12100"/>
          <ac:graphicFrameMkLst>
            <pc:docMk/>
            <pc:sldMk cId="1533585285" sldId="399"/>
            <ac:graphicFrameMk id="5" creationId="{480FDC6F-49E7-8880-B812-7FB3C8E9AA5A}"/>
          </ac:graphicFrameMkLst>
        </pc:graphicFrameChg>
        <pc:picChg chg="del">
          <ac:chgData name="Dawn Mitchell" userId="b7e4df18-ad1d-45cf-9f74-c518881e5f6a" providerId="ADAL" clId="{33087EEC-5F26-4024-847B-7C6316EA6BEC}" dt="2024-07-11T17:36:02.059" v="631" actId="478"/>
          <ac:picMkLst>
            <pc:docMk/>
            <pc:sldMk cId="1533585285" sldId="399"/>
            <ac:picMk id="6" creationId="{16871C33-338D-47E2-FA15-446B7EB6EA90}"/>
          </ac:picMkLst>
        </pc:picChg>
      </pc:sldChg>
      <pc:sldChg chg="addSp delSp modSp mod modNotesTx">
        <pc:chgData name="Dawn Mitchell" userId="b7e4df18-ad1d-45cf-9f74-c518881e5f6a" providerId="ADAL" clId="{33087EEC-5F26-4024-847B-7C6316EA6BEC}" dt="2024-07-11T18:39:14.950" v="1016" actId="20577"/>
        <pc:sldMkLst>
          <pc:docMk/>
          <pc:sldMk cId="280455669" sldId="400"/>
        </pc:sldMkLst>
        <pc:spChg chg="mod">
          <ac:chgData name="Dawn Mitchell" userId="b7e4df18-ad1d-45cf-9f74-c518881e5f6a" providerId="ADAL" clId="{33087EEC-5F26-4024-847B-7C6316EA6BEC}" dt="2024-07-11T17:30:43.524" v="562" actId="20577"/>
          <ac:spMkLst>
            <pc:docMk/>
            <pc:sldMk cId="280455669" sldId="400"/>
            <ac:spMk id="2" creationId="{7F082568-2D74-CC68-1279-8A723CEB1D4C}"/>
          </ac:spMkLst>
        </pc:spChg>
        <pc:spChg chg="del">
          <ac:chgData name="Dawn Mitchell" userId="b7e4df18-ad1d-45cf-9f74-c518881e5f6a" providerId="ADAL" clId="{33087EEC-5F26-4024-847B-7C6316EA6BEC}" dt="2024-07-11T17:30:13.361" v="524" actId="26606"/>
          <ac:spMkLst>
            <pc:docMk/>
            <pc:sldMk cId="280455669" sldId="400"/>
            <ac:spMk id="9" creationId="{BACC6370-2D7E-4714-9D71-7542949D7D5D}"/>
          </ac:spMkLst>
        </pc:spChg>
        <pc:spChg chg="del">
          <ac:chgData name="Dawn Mitchell" userId="b7e4df18-ad1d-45cf-9f74-c518881e5f6a" providerId="ADAL" clId="{33087EEC-5F26-4024-847B-7C6316EA6BEC}" dt="2024-07-11T17:30:13.361" v="524" actId="26606"/>
          <ac:spMkLst>
            <pc:docMk/>
            <pc:sldMk cId="280455669" sldId="400"/>
            <ac:spMk id="11" creationId="{F68B3F68-107C-434F-AA38-110D5EA91B85}"/>
          </ac:spMkLst>
        </pc:spChg>
        <pc:spChg chg="del">
          <ac:chgData name="Dawn Mitchell" userId="b7e4df18-ad1d-45cf-9f74-c518881e5f6a" providerId="ADAL" clId="{33087EEC-5F26-4024-847B-7C6316EA6BEC}" dt="2024-07-11T17:30:13.361" v="524" actId="26606"/>
          <ac:spMkLst>
            <pc:docMk/>
            <pc:sldMk cId="280455669" sldId="400"/>
            <ac:spMk id="13" creationId="{AAD0DBB9-1A4B-4391-81D4-CB19F9AB918A}"/>
          </ac:spMkLst>
        </pc:spChg>
        <pc:spChg chg="del">
          <ac:chgData name="Dawn Mitchell" userId="b7e4df18-ad1d-45cf-9f74-c518881e5f6a" providerId="ADAL" clId="{33087EEC-5F26-4024-847B-7C6316EA6BEC}" dt="2024-07-11T17:30:13.361" v="524" actId="26606"/>
          <ac:spMkLst>
            <pc:docMk/>
            <pc:sldMk cId="280455669" sldId="400"/>
            <ac:spMk id="15" creationId="{063BBA22-50EA-4C4D-BE05-F1CE4E63AA56}"/>
          </ac:spMkLst>
        </pc:spChg>
        <pc:spChg chg="add del">
          <ac:chgData name="Dawn Mitchell" userId="b7e4df18-ad1d-45cf-9f74-c518881e5f6a" providerId="ADAL" clId="{33087EEC-5F26-4024-847B-7C6316EA6BEC}" dt="2024-07-11T17:31:42.029" v="611" actId="26606"/>
          <ac:spMkLst>
            <pc:docMk/>
            <pc:sldMk cId="280455669" sldId="400"/>
            <ac:spMk id="20" creationId="{BACC6370-2D7E-4714-9D71-7542949D7D5D}"/>
          </ac:spMkLst>
        </pc:spChg>
        <pc:spChg chg="add del">
          <ac:chgData name="Dawn Mitchell" userId="b7e4df18-ad1d-45cf-9f74-c518881e5f6a" providerId="ADAL" clId="{33087EEC-5F26-4024-847B-7C6316EA6BEC}" dt="2024-07-11T17:31:42.029" v="611" actId="26606"/>
          <ac:spMkLst>
            <pc:docMk/>
            <pc:sldMk cId="280455669" sldId="400"/>
            <ac:spMk id="22" creationId="{256B2C21-A230-48C0-8DF1-C46611373C44}"/>
          </ac:spMkLst>
        </pc:spChg>
        <pc:spChg chg="add del">
          <ac:chgData name="Dawn Mitchell" userId="b7e4df18-ad1d-45cf-9f74-c518881e5f6a" providerId="ADAL" clId="{33087EEC-5F26-4024-847B-7C6316EA6BEC}" dt="2024-07-11T17:31:42.029" v="611" actId="26606"/>
          <ac:spMkLst>
            <pc:docMk/>
            <pc:sldMk cId="280455669" sldId="400"/>
            <ac:spMk id="24" creationId="{3847E18C-932D-4C95-AABA-FEC7C9499AD7}"/>
          </ac:spMkLst>
        </pc:spChg>
        <pc:spChg chg="add del">
          <ac:chgData name="Dawn Mitchell" userId="b7e4df18-ad1d-45cf-9f74-c518881e5f6a" providerId="ADAL" clId="{33087EEC-5F26-4024-847B-7C6316EA6BEC}" dt="2024-07-11T17:31:42.029" v="611" actId="26606"/>
          <ac:spMkLst>
            <pc:docMk/>
            <pc:sldMk cId="280455669" sldId="400"/>
            <ac:spMk id="26" creationId="{3150CB11-0C61-439E-910F-5787759E72A0}"/>
          </ac:spMkLst>
        </pc:spChg>
        <pc:spChg chg="add del">
          <ac:chgData name="Dawn Mitchell" userId="b7e4df18-ad1d-45cf-9f74-c518881e5f6a" providerId="ADAL" clId="{33087EEC-5F26-4024-847B-7C6316EA6BEC}" dt="2024-07-11T17:31:42.029" v="611" actId="26606"/>
          <ac:spMkLst>
            <pc:docMk/>
            <pc:sldMk cId="280455669" sldId="400"/>
            <ac:spMk id="28" creationId="{43F8A58B-5155-44CE-A5FF-7647B47D0A7A}"/>
          </ac:spMkLst>
        </pc:spChg>
        <pc:spChg chg="add del">
          <ac:chgData name="Dawn Mitchell" userId="b7e4df18-ad1d-45cf-9f74-c518881e5f6a" providerId="ADAL" clId="{33087EEC-5F26-4024-847B-7C6316EA6BEC}" dt="2024-07-11T17:31:42.029" v="611" actId="26606"/>
          <ac:spMkLst>
            <pc:docMk/>
            <pc:sldMk cId="280455669" sldId="400"/>
            <ac:spMk id="30" creationId="{443F2ACA-E6D6-4028-82DD-F03C262D5DE6}"/>
          </ac:spMkLst>
        </pc:spChg>
        <pc:spChg chg="add">
          <ac:chgData name="Dawn Mitchell" userId="b7e4df18-ad1d-45cf-9f74-c518881e5f6a" providerId="ADAL" clId="{33087EEC-5F26-4024-847B-7C6316EA6BEC}" dt="2024-07-11T17:31:42.029" v="611" actId="26606"/>
          <ac:spMkLst>
            <pc:docMk/>
            <pc:sldMk cId="280455669" sldId="400"/>
            <ac:spMk id="35" creationId="{BACC6370-2D7E-4714-9D71-7542949D7D5D}"/>
          </ac:spMkLst>
        </pc:spChg>
        <pc:spChg chg="add">
          <ac:chgData name="Dawn Mitchell" userId="b7e4df18-ad1d-45cf-9f74-c518881e5f6a" providerId="ADAL" clId="{33087EEC-5F26-4024-847B-7C6316EA6BEC}" dt="2024-07-11T17:31:42.029" v="611" actId="26606"/>
          <ac:spMkLst>
            <pc:docMk/>
            <pc:sldMk cId="280455669" sldId="400"/>
            <ac:spMk id="37" creationId="{256B2C21-A230-48C0-8DF1-C46611373C44}"/>
          </ac:spMkLst>
        </pc:spChg>
        <pc:spChg chg="add">
          <ac:chgData name="Dawn Mitchell" userId="b7e4df18-ad1d-45cf-9f74-c518881e5f6a" providerId="ADAL" clId="{33087EEC-5F26-4024-847B-7C6316EA6BEC}" dt="2024-07-11T17:31:42.029" v="611" actId="26606"/>
          <ac:spMkLst>
            <pc:docMk/>
            <pc:sldMk cId="280455669" sldId="400"/>
            <ac:spMk id="39" creationId="{3847E18C-932D-4C95-AABA-FEC7C9499AD7}"/>
          </ac:spMkLst>
        </pc:spChg>
        <pc:spChg chg="add">
          <ac:chgData name="Dawn Mitchell" userId="b7e4df18-ad1d-45cf-9f74-c518881e5f6a" providerId="ADAL" clId="{33087EEC-5F26-4024-847B-7C6316EA6BEC}" dt="2024-07-11T17:31:42.029" v="611" actId="26606"/>
          <ac:spMkLst>
            <pc:docMk/>
            <pc:sldMk cId="280455669" sldId="400"/>
            <ac:spMk id="41" creationId="{3150CB11-0C61-439E-910F-5787759E72A0}"/>
          </ac:spMkLst>
        </pc:spChg>
        <pc:spChg chg="add">
          <ac:chgData name="Dawn Mitchell" userId="b7e4df18-ad1d-45cf-9f74-c518881e5f6a" providerId="ADAL" clId="{33087EEC-5F26-4024-847B-7C6316EA6BEC}" dt="2024-07-11T17:31:42.029" v="611" actId="26606"/>
          <ac:spMkLst>
            <pc:docMk/>
            <pc:sldMk cId="280455669" sldId="400"/>
            <ac:spMk id="43" creationId="{43F8A58B-5155-44CE-A5FF-7647B47D0A7A}"/>
          </ac:spMkLst>
        </pc:spChg>
        <pc:spChg chg="add">
          <ac:chgData name="Dawn Mitchell" userId="b7e4df18-ad1d-45cf-9f74-c518881e5f6a" providerId="ADAL" clId="{33087EEC-5F26-4024-847B-7C6316EA6BEC}" dt="2024-07-11T17:31:42.029" v="611" actId="26606"/>
          <ac:spMkLst>
            <pc:docMk/>
            <pc:sldMk cId="280455669" sldId="400"/>
            <ac:spMk id="45" creationId="{443F2ACA-E6D6-4028-82DD-F03C262D5DE6}"/>
          </ac:spMkLst>
        </pc:spChg>
        <pc:graphicFrameChg chg="mod modGraphic">
          <ac:chgData name="Dawn Mitchell" userId="b7e4df18-ad1d-45cf-9f74-c518881e5f6a" providerId="ADAL" clId="{33087EEC-5F26-4024-847B-7C6316EA6BEC}" dt="2024-07-11T18:39:14.950" v="1016" actId="20577"/>
          <ac:graphicFrameMkLst>
            <pc:docMk/>
            <pc:sldMk cId="280455669" sldId="400"/>
            <ac:graphicFrameMk id="7" creationId="{BB08B113-6823-3BDD-C99C-27238D871894}"/>
          </ac:graphicFrameMkLst>
        </pc:graphicFrameChg>
      </pc:sldChg>
      <pc:sldChg chg="del">
        <pc:chgData name="Dawn Mitchell" userId="b7e4df18-ad1d-45cf-9f74-c518881e5f6a" providerId="ADAL" clId="{33087EEC-5F26-4024-847B-7C6316EA6BEC}" dt="2024-07-11T18:19:53.937" v="843" actId="47"/>
        <pc:sldMkLst>
          <pc:docMk/>
          <pc:sldMk cId="3245400241" sldId="401"/>
        </pc:sldMkLst>
      </pc:sldChg>
      <pc:sldChg chg="del">
        <pc:chgData name="Dawn Mitchell" userId="b7e4df18-ad1d-45cf-9f74-c518881e5f6a" providerId="ADAL" clId="{33087EEC-5F26-4024-847B-7C6316EA6BEC}" dt="2024-07-11T18:33:16.363" v="924" actId="47"/>
        <pc:sldMkLst>
          <pc:docMk/>
          <pc:sldMk cId="3654383529" sldId="405"/>
        </pc:sldMkLst>
      </pc:sldChg>
      <pc:sldChg chg="del">
        <pc:chgData name="Dawn Mitchell" userId="b7e4df18-ad1d-45cf-9f74-c518881e5f6a" providerId="ADAL" clId="{33087EEC-5F26-4024-847B-7C6316EA6BEC}" dt="2024-07-11T18:20:00.756" v="850" actId="47"/>
        <pc:sldMkLst>
          <pc:docMk/>
          <pc:sldMk cId="3030130961" sldId="408"/>
        </pc:sldMkLst>
      </pc:sldChg>
      <pc:sldChg chg="del">
        <pc:chgData name="Dawn Mitchell" userId="b7e4df18-ad1d-45cf-9f74-c518881e5f6a" providerId="ADAL" clId="{33087EEC-5F26-4024-847B-7C6316EA6BEC}" dt="2024-07-11T18:20:03.178" v="851" actId="47"/>
        <pc:sldMkLst>
          <pc:docMk/>
          <pc:sldMk cId="1368424486" sldId="409"/>
        </pc:sldMkLst>
      </pc:sldChg>
      <pc:sldChg chg="del">
        <pc:chgData name="Dawn Mitchell" userId="b7e4df18-ad1d-45cf-9f74-c518881e5f6a" providerId="ADAL" clId="{33087EEC-5F26-4024-847B-7C6316EA6BEC}" dt="2024-07-11T18:19:59.548" v="849" actId="47"/>
        <pc:sldMkLst>
          <pc:docMk/>
          <pc:sldMk cId="1033808186" sldId="410"/>
        </pc:sldMkLst>
      </pc:sldChg>
      <pc:sldChg chg="del">
        <pc:chgData name="Dawn Mitchell" userId="b7e4df18-ad1d-45cf-9f74-c518881e5f6a" providerId="ADAL" clId="{33087EEC-5F26-4024-847B-7C6316EA6BEC}" dt="2024-07-11T18:19:58.965" v="848" actId="47"/>
        <pc:sldMkLst>
          <pc:docMk/>
          <pc:sldMk cId="3003810941" sldId="411"/>
        </pc:sldMkLst>
      </pc:sldChg>
      <pc:sldChg chg="del">
        <pc:chgData name="Dawn Mitchell" userId="b7e4df18-ad1d-45cf-9f74-c518881e5f6a" providerId="ADAL" clId="{33087EEC-5F26-4024-847B-7C6316EA6BEC}" dt="2024-07-11T18:20:04.483" v="852" actId="47"/>
        <pc:sldMkLst>
          <pc:docMk/>
          <pc:sldMk cId="1678204595" sldId="412"/>
        </pc:sldMkLst>
      </pc:sldChg>
      <pc:sldChg chg="del">
        <pc:chgData name="Dawn Mitchell" userId="b7e4df18-ad1d-45cf-9f74-c518881e5f6a" providerId="ADAL" clId="{33087EEC-5F26-4024-847B-7C6316EA6BEC}" dt="2024-07-11T18:20:05.427" v="853" actId="47"/>
        <pc:sldMkLst>
          <pc:docMk/>
          <pc:sldMk cId="4017830072" sldId="413"/>
        </pc:sldMkLst>
      </pc:sldChg>
      <pc:sldChg chg="del">
        <pc:chgData name="Dawn Mitchell" userId="b7e4df18-ad1d-45cf-9f74-c518881e5f6a" providerId="ADAL" clId="{33087EEC-5F26-4024-847B-7C6316EA6BEC}" dt="2024-07-11T18:20:10.474" v="854" actId="47"/>
        <pc:sldMkLst>
          <pc:docMk/>
          <pc:sldMk cId="4100305157" sldId="414"/>
        </pc:sldMkLst>
      </pc:sldChg>
      <pc:sldChg chg="del">
        <pc:chgData name="Dawn Mitchell" userId="b7e4df18-ad1d-45cf-9f74-c518881e5f6a" providerId="ADAL" clId="{33087EEC-5F26-4024-847B-7C6316EA6BEC}" dt="2024-07-11T18:19:54.880" v="844" actId="47"/>
        <pc:sldMkLst>
          <pc:docMk/>
          <pc:sldMk cId="408866236" sldId="415"/>
        </pc:sldMkLst>
      </pc:sldChg>
      <pc:sldChg chg="del">
        <pc:chgData name="Dawn Mitchell" userId="b7e4df18-ad1d-45cf-9f74-c518881e5f6a" providerId="ADAL" clId="{33087EEC-5F26-4024-847B-7C6316EA6BEC}" dt="2024-07-11T18:19:55.776" v="845" actId="47"/>
        <pc:sldMkLst>
          <pc:docMk/>
          <pc:sldMk cId="4181082130" sldId="416"/>
        </pc:sldMkLst>
      </pc:sldChg>
      <pc:sldChg chg="del">
        <pc:chgData name="Dawn Mitchell" userId="b7e4df18-ad1d-45cf-9f74-c518881e5f6a" providerId="ADAL" clId="{33087EEC-5F26-4024-847B-7C6316EA6BEC}" dt="2024-07-11T18:19:57.545" v="846" actId="47"/>
        <pc:sldMkLst>
          <pc:docMk/>
          <pc:sldMk cId="1585351121" sldId="417"/>
        </pc:sldMkLst>
      </pc:sldChg>
      <pc:sldChg chg="del">
        <pc:chgData name="Dawn Mitchell" userId="b7e4df18-ad1d-45cf-9f74-c518881e5f6a" providerId="ADAL" clId="{33087EEC-5F26-4024-847B-7C6316EA6BEC}" dt="2024-07-11T18:19:58.353" v="847" actId="47"/>
        <pc:sldMkLst>
          <pc:docMk/>
          <pc:sldMk cId="1875914322" sldId="418"/>
        </pc:sldMkLst>
      </pc:sldChg>
      <pc:sldChg chg="del">
        <pc:chgData name="Dawn Mitchell" userId="b7e4df18-ad1d-45cf-9f74-c518881e5f6a" providerId="ADAL" clId="{33087EEC-5F26-4024-847B-7C6316EA6BEC}" dt="2024-07-11T18:19:49.286" v="840" actId="47"/>
        <pc:sldMkLst>
          <pc:docMk/>
          <pc:sldMk cId="3600722648" sldId="419"/>
        </pc:sldMkLst>
      </pc:sldChg>
      <pc:sldChg chg="del">
        <pc:chgData name="Dawn Mitchell" userId="b7e4df18-ad1d-45cf-9f74-c518881e5f6a" providerId="ADAL" clId="{33087EEC-5F26-4024-847B-7C6316EA6BEC}" dt="2024-07-11T18:19:50.732" v="841" actId="47"/>
        <pc:sldMkLst>
          <pc:docMk/>
          <pc:sldMk cId="2437359742" sldId="420"/>
        </pc:sldMkLst>
      </pc:sldChg>
      <pc:sldChg chg="del">
        <pc:chgData name="Dawn Mitchell" userId="b7e4df18-ad1d-45cf-9f74-c518881e5f6a" providerId="ADAL" clId="{33087EEC-5F26-4024-847B-7C6316EA6BEC}" dt="2024-07-11T18:19:52.412" v="842" actId="47"/>
        <pc:sldMkLst>
          <pc:docMk/>
          <pc:sldMk cId="3287060056" sldId="421"/>
        </pc:sldMkLst>
      </pc:sldChg>
      <pc:sldChg chg="del">
        <pc:chgData name="Dawn Mitchell" userId="b7e4df18-ad1d-45cf-9f74-c518881e5f6a" providerId="ADAL" clId="{33087EEC-5F26-4024-847B-7C6316EA6BEC}" dt="2024-07-11T18:20:12.498" v="856" actId="47"/>
        <pc:sldMkLst>
          <pc:docMk/>
          <pc:sldMk cId="1565213164" sldId="422"/>
        </pc:sldMkLst>
      </pc:sldChg>
      <pc:sldChg chg="del">
        <pc:chgData name="Dawn Mitchell" userId="b7e4df18-ad1d-45cf-9f74-c518881e5f6a" providerId="ADAL" clId="{33087EEC-5F26-4024-847B-7C6316EA6BEC}" dt="2024-07-11T18:20:13.692" v="857" actId="47"/>
        <pc:sldMkLst>
          <pc:docMk/>
          <pc:sldMk cId="1033139429" sldId="423"/>
        </pc:sldMkLst>
      </pc:sldChg>
      <pc:sldChg chg="del">
        <pc:chgData name="Dawn Mitchell" userId="b7e4df18-ad1d-45cf-9f74-c518881e5f6a" providerId="ADAL" clId="{33087EEC-5F26-4024-847B-7C6316EA6BEC}" dt="2024-07-11T18:20:16.410" v="858" actId="47"/>
        <pc:sldMkLst>
          <pc:docMk/>
          <pc:sldMk cId="3050059349" sldId="424"/>
        </pc:sldMkLst>
      </pc:sldChg>
      <pc:sldChg chg="modSp del mod modNotesTx">
        <pc:chgData name="Dawn Mitchell" userId="b7e4df18-ad1d-45cf-9f74-c518881e5f6a" providerId="ADAL" clId="{33087EEC-5F26-4024-847B-7C6316EA6BEC}" dt="2024-07-11T18:33:06.934" v="918" actId="47"/>
        <pc:sldMkLst>
          <pc:docMk/>
          <pc:sldMk cId="2360846050" sldId="425"/>
        </pc:sldMkLst>
        <pc:spChg chg="mod">
          <ac:chgData name="Dawn Mitchell" userId="b7e4df18-ad1d-45cf-9f74-c518881e5f6a" providerId="ADAL" clId="{33087EEC-5F26-4024-847B-7C6316EA6BEC}" dt="2024-07-11T18:20:46.234" v="879" actId="6549"/>
          <ac:spMkLst>
            <pc:docMk/>
            <pc:sldMk cId="2360846050" sldId="425"/>
            <ac:spMk id="2" creationId="{18840CAD-7713-47E3-09C2-583E2F376C4A}"/>
          </ac:spMkLst>
        </pc:spChg>
        <pc:spChg chg="mod">
          <ac:chgData name="Dawn Mitchell" userId="b7e4df18-ad1d-45cf-9f74-c518881e5f6a" providerId="ADAL" clId="{33087EEC-5F26-4024-847B-7C6316EA6BEC}" dt="2024-07-11T18:20:40.872" v="878" actId="6549"/>
          <ac:spMkLst>
            <pc:docMk/>
            <pc:sldMk cId="2360846050" sldId="425"/>
            <ac:spMk id="3" creationId="{EAEAC4DE-248D-D2D5-F6D8-3AF13F84DD7F}"/>
          </ac:spMkLst>
        </pc:spChg>
      </pc:sldChg>
      <pc:sldChg chg="del">
        <pc:chgData name="Dawn Mitchell" userId="b7e4df18-ad1d-45cf-9f74-c518881e5f6a" providerId="ADAL" clId="{33087EEC-5F26-4024-847B-7C6316EA6BEC}" dt="2024-07-11T18:33:08.207" v="919" actId="47"/>
        <pc:sldMkLst>
          <pc:docMk/>
          <pc:sldMk cId="1930428842" sldId="426"/>
        </pc:sldMkLst>
      </pc:sldChg>
      <pc:sldChg chg="del">
        <pc:chgData name="Dawn Mitchell" userId="b7e4df18-ad1d-45cf-9f74-c518881e5f6a" providerId="ADAL" clId="{33087EEC-5F26-4024-847B-7C6316EA6BEC}" dt="2024-07-11T18:33:09.086" v="920" actId="47"/>
        <pc:sldMkLst>
          <pc:docMk/>
          <pc:sldMk cId="3854846223" sldId="427"/>
        </pc:sldMkLst>
      </pc:sldChg>
      <pc:sldChg chg="del">
        <pc:chgData name="Dawn Mitchell" userId="b7e4df18-ad1d-45cf-9f74-c518881e5f6a" providerId="ADAL" clId="{33087EEC-5F26-4024-847B-7C6316EA6BEC}" dt="2024-07-11T18:33:09.996" v="921" actId="47"/>
        <pc:sldMkLst>
          <pc:docMk/>
          <pc:sldMk cId="2018715182" sldId="428"/>
        </pc:sldMkLst>
      </pc:sldChg>
      <pc:sldChg chg="del">
        <pc:chgData name="Dawn Mitchell" userId="b7e4df18-ad1d-45cf-9f74-c518881e5f6a" providerId="ADAL" clId="{33087EEC-5F26-4024-847B-7C6316EA6BEC}" dt="2024-07-11T18:33:11.425" v="922" actId="47"/>
        <pc:sldMkLst>
          <pc:docMk/>
          <pc:sldMk cId="3666161876" sldId="429"/>
        </pc:sldMkLst>
      </pc:sldChg>
      <pc:sldChg chg="del">
        <pc:chgData name="Dawn Mitchell" userId="b7e4df18-ad1d-45cf-9f74-c518881e5f6a" providerId="ADAL" clId="{33087EEC-5F26-4024-847B-7C6316EA6BEC}" dt="2024-07-11T18:33:13.458" v="923" actId="47"/>
        <pc:sldMkLst>
          <pc:docMk/>
          <pc:sldMk cId="1502157732" sldId="430"/>
        </pc:sldMkLst>
      </pc:sldChg>
      <pc:sldChg chg="addSp delSp modSp mod setBg modNotesTx">
        <pc:chgData name="Dawn Mitchell" userId="b7e4df18-ad1d-45cf-9f74-c518881e5f6a" providerId="ADAL" clId="{33087EEC-5F26-4024-847B-7C6316EA6BEC}" dt="2024-07-11T18:39:29.250" v="1018" actId="6549"/>
        <pc:sldMkLst>
          <pc:docMk/>
          <pc:sldMk cId="1448551657" sldId="431"/>
        </pc:sldMkLst>
        <pc:spChg chg="mod">
          <ac:chgData name="Dawn Mitchell" userId="b7e4df18-ad1d-45cf-9f74-c518881e5f6a" providerId="ADAL" clId="{33087EEC-5F26-4024-847B-7C6316EA6BEC}" dt="2024-07-11T17:35:33.875" v="624" actId="26606"/>
          <ac:spMkLst>
            <pc:docMk/>
            <pc:sldMk cId="1448551657" sldId="431"/>
            <ac:spMk id="2" creationId="{7F082568-2D74-CC68-1279-8A723CEB1D4C}"/>
          </ac:spMkLst>
        </pc:spChg>
        <pc:spChg chg="del">
          <ac:chgData name="Dawn Mitchell" userId="b7e4df18-ad1d-45cf-9f74-c518881e5f6a" providerId="ADAL" clId="{33087EEC-5F26-4024-847B-7C6316EA6BEC}" dt="2024-07-11T17:22:55.425" v="2" actId="478"/>
          <ac:spMkLst>
            <pc:docMk/>
            <pc:sldMk cId="1448551657" sldId="431"/>
            <ac:spMk id="3" creationId="{973D6600-DFD8-BAC5-99BA-0EA035C12239}"/>
          </ac:spMkLst>
        </pc:spChg>
        <pc:spChg chg="add del">
          <ac:chgData name="Dawn Mitchell" userId="b7e4df18-ad1d-45cf-9f74-c518881e5f6a" providerId="ADAL" clId="{33087EEC-5F26-4024-847B-7C6316EA6BEC}" dt="2024-07-11T17:35:33.875" v="624" actId="26606"/>
          <ac:spMkLst>
            <pc:docMk/>
            <pc:sldMk cId="1448551657" sldId="431"/>
            <ac:spMk id="1031" creationId="{A8384FB5-9ADC-4DDC-881B-597D56F5B15D}"/>
          </ac:spMkLst>
        </pc:spChg>
        <pc:spChg chg="add del">
          <ac:chgData name="Dawn Mitchell" userId="b7e4df18-ad1d-45cf-9f74-c518881e5f6a" providerId="ADAL" clId="{33087EEC-5F26-4024-847B-7C6316EA6BEC}" dt="2024-07-11T17:35:33.875" v="624" actId="26606"/>
          <ac:spMkLst>
            <pc:docMk/>
            <pc:sldMk cId="1448551657" sldId="431"/>
            <ac:spMk id="1033" creationId="{91E5A9A7-95C6-4F4F-B00E-C82E07FE62EF}"/>
          </ac:spMkLst>
        </pc:spChg>
        <pc:spChg chg="add del">
          <ac:chgData name="Dawn Mitchell" userId="b7e4df18-ad1d-45cf-9f74-c518881e5f6a" providerId="ADAL" clId="{33087EEC-5F26-4024-847B-7C6316EA6BEC}" dt="2024-07-11T17:35:33.875" v="624" actId="26606"/>
          <ac:spMkLst>
            <pc:docMk/>
            <pc:sldMk cId="1448551657" sldId="431"/>
            <ac:spMk id="1035" creationId="{D07DD2DE-F619-49DD-B5E7-03A290FF4ED1}"/>
          </ac:spMkLst>
        </pc:spChg>
        <pc:spChg chg="add del">
          <ac:chgData name="Dawn Mitchell" userId="b7e4df18-ad1d-45cf-9f74-c518881e5f6a" providerId="ADAL" clId="{33087EEC-5F26-4024-847B-7C6316EA6BEC}" dt="2024-07-11T17:35:33.875" v="624" actId="26606"/>
          <ac:spMkLst>
            <pc:docMk/>
            <pc:sldMk cId="1448551657" sldId="431"/>
            <ac:spMk id="1037" creationId="{85149191-5F60-4A28-AAFF-039F96B0F3EC}"/>
          </ac:spMkLst>
        </pc:spChg>
        <pc:spChg chg="add del">
          <ac:chgData name="Dawn Mitchell" userId="b7e4df18-ad1d-45cf-9f74-c518881e5f6a" providerId="ADAL" clId="{33087EEC-5F26-4024-847B-7C6316EA6BEC}" dt="2024-07-11T17:35:33.875" v="624" actId="26606"/>
          <ac:spMkLst>
            <pc:docMk/>
            <pc:sldMk cId="1448551657" sldId="431"/>
            <ac:spMk id="1039" creationId="{F8260ED5-17F7-4158-B241-D51DD4CF1B7E}"/>
          </ac:spMkLst>
        </pc:spChg>
        <pc:spChg chg="add">
          <ac:chgData name="Dawn Mitchell" userId="b7e4df18-ad1d-45cf-9f74-c518881e5f6a" providerId="ADAL" clId="{33087EEC-5F26-4024-847B-7C6316EA6BEC}" dt="2024-07-11T17:35:33.875" v="624" actId="26606"/>
          <ac:spMkLst>
            <pc:docMk/>
            <pc:sldMk cId="1448551657" sldId="431"/>
            <ac:spMk id="1044" creationId="{A8384FB5-9ADC-4DDC-881B-597D56F5B15D}"/>
          </ac:spMkLst>
        </pc:spChg>
        <pc:spChg chg="add">
          <ac:chgData name="Dawn Mitchell" userId="b7e4df18-ad1d-45cf-9f74-c518881e5f6a" providerId="ADAL" clId="{33087EEC-5F26-4024-847B-7C6316EA6BEC}" dt="2024-07-11T17:35:33.875" v="624" actId="26606"/>
          <ac:spMkLst>
            <pc:docMk/>
            <pc:sldMk cId="1448551657" sldId="431"/>
            <ac:spMk id="1046" creationId="{1199E1B1-A8C0-4FE8-A5A8-1CB41D69F857}"/>
          </ac:spMkLst>
        </pc:spChg>
        <pc:spChg chg="add">
          <ac:chgData name="Dawn Mitchell" userId="b7e4df18-ad1d-45cf-9f74-c518881e5f6a" providerId="ADAL" clId="{33087EEC-5F26-4024-847B-7C6316EA6BEC}" dt="2024-07-11T17:35:33.875" v="624" actId="26606"/>
          <ac:spMkLst>
            <pc:docMk/>
            <pc:sldMk cId="1448551657" sldId="431"/>
            <ac:spMk id="1048" creationId="{84A8DE83-DE75-4B41-9DB4-A7EC0B0DEC0B}"/>
          </ac:spMkLst>
        </pc:spChg>
        <pc:spChg chg="add">
          <ac:chgData name="Dawn Mitchell" userId="b7e4df18-ad1d-45cf-9f74-c518881e5f6a" providerId="ADAL" clId="{33087EEC-5F26-4024-847B-7C6316EA6BEC}" dt="2024-07-11T17:35:33.875" v="624" actId="26606"/>
          <ac:spMkLst>
            <pc:docMk/>
            <pc:sldMk cId="1448551657" sldId="431"/>
            <ac:spMk id="1050" creationId="{A7009A0A-BEF5-4EAC-AF15-E4F9F002E239}"/>
          </ac:spMkLst>
        </pc:spChg>
        <pc:picChg chg="del">
          <ac:chgData name="Dawn Mitchell" userId="b7e4df18-ad1d-45cf-9f74-c518881e5f6a" providerId="ADAL" clId="{33087EEC-5F26-4024-847B-7C6316EA6BEC}" dt="2024-07-11T17:23:09.267" v="45" actId="478"/>
          <ac:picMkLst>
            <pc:docMk/>
            <pc:sldMk cId="1448551657" sldId="431"/>
            <ac:picMk id="6" creationId="{C91BE7DD-F09B-C859-646A-5BB75B8B513E}"/>
          </ac:picMkLst>
        </pc:picChg>
        <pc:picChg chg="add mod">
          <ac:chgData name="Dawn Mitchell" userId="b7e4df18-ad1d-45cf-9f74-c518881e5f6a" providerId="ADAL" clId="{33087EEC-5F26-4024-847B-7C6316EA6BEC}" dt="2024-07-11T17:35:33.875" v="624" actId="26606"/>
          <ac:picMkLst>
            <pc:docMk/>
            <pc:sldMk cId="1448551657" sldId="431"/>
            <ac:picMk id="1026" creationId="{1F7745F6-75B9-A6CA-4B42-B37CFD2EDAAD}"/>
          </ac:picMkLst>
        </pc:picChg>
      </pc:sldChg>
      <pc:sldChg chg="del">
        <pc:chgData name="Dawn Mitchell" userId="b7e4df18-ad1d-45cf-9f74-c518881e5f6a" providerId="ADAL" clId="{33087EEC-5F26-4024-847B-7C6316EA6BEC}" dt="2024-07-11T18:20:11.578" v="855" actId="47"/>
        <pc:sldMkLst>
          <pc:docMk/>
          <pc:sldMk cId="2247898295" sldId="432"/>
        </pc:sldMkLst>
      </pc:sldChg>
      <pc:sldChg chg="addSp delSp modSp add mod ord modNotesTx">
        <pc:chgData name="Dawn Mitchell" userId="b7e4df18-ad1d-45cf-9f74-c518881e5f6a" providerId="ADAL" clId="{33087EEC-5F26-4024-847B-7C6316EA6BEC}" dt="2024-07-11T18:33:37.723" v="926"/>
        <pc:sldMkLst>
          <pc:docMk/>
          <pc:sldMk cId="2274420403" sldId="432"/>
        </pc:sldMkLst>
        <pc:spChg chg="mod">
          <ac:chgData name="Dawn Mitchell" userId="b7e4df18-ad1d-45cf-9f74-c518881e5f6a" providerId="ADAL" clId="{33087EEC-5F26-4024-847B-7C6316EA6BEC}" dt="2024-07-11T18:32:32.285" v="913" actId="26606"/>
          <ac:spMkLst>
            <pc:docMk/>
            <pc:sldMk cId="2274420403" sldId="432"/>
            <ac:spMk id="2" creationId="{7F082568-2D74-CC68-1279-8A723CEB1D4C}"/>
          </ac:spMkLst>
        </pc:spChg>
        <pc:spChg chg="add del mod">
          <ac:chgData name="Dawn Mitchell" userId="b7e4df18-ad1d-45cf-9f74-c518881e5f6a" providerId="ADAL" clId="{33087EEC-5F26-4024-847B-7C6316EA6BEC}" dt="2024-07-11T18:31:53.109" v="911"/>
          <ac:spMkLst>
            <pc:docMk/>
            <pc:sldMk cId="2274420403" sldId="432"/>
            <ac:spMk id="4" creationId="{A2DC9F2F-35BE-DB15-715C-5327404BAEC6}"/>
          </ac:spMkLst>
        </pc:spChg>
        <pc:spChg chg="del">
          <ac:chgData name="Dawn Mitchell" userId="b7e4df18-ad1d-45cf-9f74-c518881e5f6a" providerId="ADAL" clId="{33087EEC-5F26-4024-847B-7C6316EA6BEC}" dt="2024-07-11T18:32:32.285" v="913" actId="26606"/>
          <ac:spMkLst>
            <pc:docMk/>
            <pc:sldMk cId="2274420403" sldId="432"/>
            <ac:spMk id="9" creationId="{BACC6370-2D7E-4714-9D71-7542949D7D5D}"/>
          </ac:spMkLst>
        </pc:spChg>
        <pc:spChg chg="del">
          <ac:chgData name="Dawn Mitchell" userId="b7e4df18-ad1d-45cf-9f74-c518881e5f6a" providerId="ADAL" clId="{33087EEC-5F26-4024-847B-7C6316EA6BEC}" dt="2024-07-11T18:32:32.285" v="913" actId="26606"/>
          <ac:spMkLst>
            <pc:docMk/>
            <pc:sldMk cId="2274420403" sldId="432"/>
            <ac:spMk id="11" creationId="{F68B3F68-107C-434F-AA38-110D5EA91B85}"/>
          </ac:spMkLst>
        </pc:spChg>
        <pc:spChg chg="del">
          <ac:chgData name="Dawn Mitchell" userId="b7e4df18-ad1d-45cf-9f74-c518881e5f6a" providerId="ADAL" clId="{33087EEC-5F26-4024-847B-7C6316EA6BEC}" dt="2024-07-11T18:32:32.285" v="913" actId="26606"/>
          <ac:spMkLst>
            <pc:docMk/>
            <pc:sldMk cId="2274420403" sldId="432"/>
            <ac:spMk id="13" creationId="{AAD0DBB9-1A4B-4391-81D4-CB19F9AB918A}"/>
          </ac:spMkLst>
        </pc:spChg>
        <pc:spChg chg="del">
          <ac:chgData name="Dawn Mitchell" userId="b7e4df18-ad1d-45cf-9f74-c518881e5f6a" providerId="ADAL" clId="{33087EEC-5F26-4024-847B-7C6316EA6BEC}" dt="2024-07-11T18:32:32.285" v="913" actId="26606"/>
          <ac:spMkLst>
            <pc:docMk/>
            <pc:sldMk cId="2274420403" sldId="432"/>
            <ac:spMk id="15" creationId="{063BBA22-50EA-4C4D-BE05-F1CE4E63AA56}"/>
          </ac:spMkLst>
        </pc:spChg>
        <pc:spChg chg="add">
          <ac:chgData name="Dawn Mitchell" userId="b7e4df18-ad1d-45cf-9f74-c518881e5f6a" providerId="ADAL" clId="{33087EEC-5F26-4024-847B-7C6316EA6BEC}" dt="2024-07-11T18:32:32.285" v="913" actId="26606"/>
          <ac:spMkLst>
            <pc:docMk/>
            <pc:sldMk cId="2274420403" sldId="432"/>
            <ac:spMk id="20" creationId="{A8384FB5-9ADC-4DDC-881B-597D56F5B15D}"/>
          </ac:spMkLst>
        </pc:spChg>
        <pc:spChg chg="add">
          <ac:chgData name="Dawn Mitchell" userId="b7e4df18-ad1d-45cf-9f74-c518881e5f6a" providerId="ADAL" clId="{33087EEC-5F26-4024-847B-7C6316EA6BEC}" dt="2024-07-11T18:32:32.285" v="913" actId="26606"/>
          <ac:spMkLst>
            <pc:docMk/>
            <pc:sldMk cId="2274420403" sldId="432"/>
            <ac:spMk id="22" creationId="{91E5A9A7-95C6-4F4F-B00E-C82E07FE62EF}"/>
          </ac:spMkLst>
        </pc:spChg>
        <pc:spChg chg="add">
          <ac:chgData name="Dawn Mitchell" userId="b7e4df18-ad1d-45cf-9f74-c518881e5f6a" providerId="ADAL" clId="{33087EEC-5F26-4024-847B-7C6316EA6BEC}" dt="2024-07-11T18:32:32.285" v="913" actId="26606"/>
          <ac:spMkLst>
            <pc:docMk/>
            <pc:sldMk cId="2274420403" sldId="432"/>
            <ac:spMk id="24" creationId="{D07DD2DE-F619-49DD-B5E7-03A290FF4ED1}"/>
          </ac:spMkLst>
        </pc:spChg>
        <pc:spChg chg="add">
          <ac:chgData name="Dawn Mitchell" userId="b7e4df18-ad1d-45cf-9f74-c518881e5f6a" providerId="ADAL" clId="{33087EEC-5F26-4024-847B-7C6316EA6BEC}" dt="2024-07-11T18:32:32.285" v="913" actId="26606"/>
          <ac:spMkLst>
            <pc:docMk/>
            <pc:sldMk cId="2274420403" sldId="432"/>
            <ac:spMk id="26" creationId="{85149191-5F60-4A28-AAFF-039F96B0F3EC}"/>
          </ac:spMkLst>
        </pc:spChg>
        <pc:spChg chg="add">
          <ac:chgData name="Dawn Mitchell" userId="b7e4df18-ad1d-45cf-9f74-c518881e5f6a" providerId="ADAL" clId="{33087EEC-5F26-4024-847B-7C6316EA6BEC}" dt="2024-07-11T18:32:32.285" v="913" actId="26606"/>
          <ac:spMkLst>
            <pc:docMk/>
            <pc:sldMk cId="2274420403" sldId="432"/>
            <ac:spMk id="28" creationId="{F8260ED5-17F7-4158-B241-D51DD4CF1B7E}"/>
          </ac:spMkLst>
        </pc:spChg>
        <pc:graphicFrameChg chg="add del mod modGraphic">
          <ac:chgData name="Dawn Mitchell" userId="b7e4df18-ad1d-45cf-9f74-c518881e5f6a" providerId="ADAL" clId="{33087EEC-5F26-4024-847B-7C6316EA6BEC}" dt="2024-07-11T18:23:47.044" v="903" actId="478"/>
          <ac:graphicFrameMkLst>
            <pc:docMk/>
            <pc:sldMk cId="2274420403" sldId="432"/>
            <ac:graphicFrameMk id="3" creationId="{C9BC7BA8-94F6-0944-8689-037BC0D4CC48}"/>
          </ac:graphicFrameMkLst>
        </pc:graphicFrameChg>
        <pc:graphicFrameChg chg="del">
          <ac:chgData name="Dawn Mitchell" userId="b7e4df18-ad1d-45cf-9f74-c518881e5f6a" providerId="ADAL" clId="{33087EEC-5F26-4024-847B-7C6316EA6BEC}" dt="2024-07-11T18:21:53.877" v="899" actId="478"/>
          <ac:graphicFrameMkLst>
            <pc:docMk/>
            <pc:sldMk cId="2274420403" sldId="432"/>
            <ac:graphicFrameMk id="5" creationId="{480FDC6F-49E7-8880-B812-7FB3C8E9AA5A}"/>
          </ac:graphicFrameMkLst>
        </pc:graphicFrameChg>
        <pc:graphicFrameChg chg="add mod modGraphic">
          <ac:chgData name="Dawn Mitchell" userId="b7e4df18-ad1d-45cf-9f74-c518881e5f6a" providerId="ADAL" clId="{33087EEC-5F26-4024-847B-7C6316EA6BEC}" dt="2024-07-11T18:31:52.528" v="909" actId="14100"/>
          <ac:graphicFrameMkLst>
            <pc:docMk/>
            <pc:sldMk cId="2274420403" sldId="432"/>
            <ac:graphicFrameMk id="6" creationId="{BBA86407-E438-646E-9DDB-117995D8E72A}"/>
          </ac:graphicFrameMkLst>
        </pc:graphicFrameChg>
        <pc:graphicFrameChg chg="add mod modGraphic">
          <ac:chgData name="Dawn Mitchell" userId="b7e4df18-ad1d-45cf-9f74-c518881e5f6a" providerId="ADAL" clId="{33087EEC-5F26-4024-847B-7C6316EA6BEC}" dt="2024-07-11T18:32:58.090" v="916" actId="14100"/>
          <ac:graphicFrameMkLst>
            <pc:docMk/>
            <pc:sldMk cId="2274420403" sldId="432"/>
            <ac:graphicFrameMk id="7" creationId="{84F60248-C55C-09FC-8BC3-6D0FE1EEF59E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769657-7DE8-4C77-AADE-8BA9247B350F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386820E-FD47-4F1A-BC6D-EE24D51C5DAC}">
      <dgm:prSet custT="1"/>
      <dgm:spPr/>
      <dgm:t>
        <a:bodyPr/>
        <a:lstStyle/>
        <a:p>
          <a:pPr>
            <a:defRPr cap="all"/>
          </a:pPr>
          <a:r>
            <a:rPr lang="en-US" sz="4400" b="1" dirty="0"/>
            <a:t>Background and Purpose</a:t>
          </a:r>
        </a:p>
      </dgm:t>
    </dgm:pt>
    <dgm:pt modelId="{45842801-55A5-4BC4-9205-59E2E21A6B27}" type="parTrans" cxnId="{E896D821-3976-4806-BECE-AC90E98BD795}">
      <dgm:prSet/>
      <dgm:spPr/>
      <dgm:t>
        <a:bodyPr/>
        <a:lstStyle/>
        <a:p>
          <a:endParaRPr lang="en-US"/>
        </a:p>
      </dgm:t>
    </dgm:pt>
    <dgm:pt modelId="{FCE3251B-2014-4232-AE0E-CD0FAFFC22DA}" type="sibTrans" cxnId="{E896D821-3976-4806-BECE-AC90E98BD795}">
      <dgm:prSet/>
      <dgm:spPr/>
      <dgm:t>
        <a:bodyPr/>
        <a:lstStyle/>
        <a:p>
          <a:endParaRPr lang="en-US"/>
        </a:p>
      </dgm:t>
    </dgm:pt>
    <dgm:pt modelId="{830F3536-C144-41BB-90A6-ED105ECCB1ED}">
      <dgm:prSet custT="1"/>
      <dgm:spPr/>
      <dgm:t>
        <a:bodyPr/>
        <a:lstStyle/>
        <a:p>
          <a:pPr>
            <a:defRPr cap="all"/>
          </a:pPr>
          <a:r>
            <a:rPr lang="en-US" sz="4400" b="1" dirty="0"/>
            <a:t>Member Duties</a:t>
          </a:r>
        </a:p>
      </dgm:t>
    </dgm:pt>
    <dgm:pt modelId="{414BE8B6-B7C8-4B11-A45E-2B7665D492B7}" type="parTrans" cxnId="{39E959E9-197A-41AB-BF9D-3FB8A020238F}">
      <dgm:prSet/>
      <dgm:spPr/>
      <dgm:t>
        <a:bodyPr/>
        <a:lstStyle/>
        <a:p>
          <a:endParaRPr lang="en-US"/>
        </a:p>
      </dgm:t>
    </dgm:pt>
    <dgm:pt modelId="{F80B22D1-5EA5-4EBD-BECA-80147F7652BB}" type="sibTrans" cxnId="{39E959E9-197A-41AB-BF9D-3FB8A020238F}">
      <dgm:prSet/>
      <dgm:spPr/>
      <dgm:t>
        <a:bodyPr/>
        <a:lstStyle/>
        <a:p>
          <a:endParaRPr lang="en-US"/>
        </a:p>
      </dgm:t>
    </dgm:pt>
    <dgm:pt modelId="{344BB82D-9B21-4778-B757-BEB6D165C1F8}" type="pres">
      <dgm:prSet presAssocID="{1F769657-7DE8-4C77-AADE-8BA9247B350F}" presName="vert0" presStyleCnt="0">
        <dgm:presLayoutVars>
          <dgm:dir/>
          <dgm:animOne val="branch"/>
          <dgm:animLvl val="lvl"/>
        </dgm:presLayoutVars>
      </dgm:prSet>
      <dgm:spPr/>
    </dgm:pt>
    <dgm:pt modelId="{D9460A9F-D529-4007-8E83-78EB6F321035}" type="pres">
      <dgm:prSet presAssocID="{0386820E-FD47-4F1A-BC6D-EE24D51C5DAC}" presName="thickLine" presStyleLbl="alignNode1" presStyleIdx="0" presStyleCnt="2"/>
      <dgm:spPr/>
    </dgm:pt>
    <dgm:pt modelId="{F6BBCA71-9BE9-4695-A9ED-2DD8B4FD9CC2}" type="pres">
      <dgm:prSet presAssocID="{0386820E-FD47-4F1A-BC6D-EE24D51C5DAC}" presName="horz1" presStyleCnt="0"/>
      <dgm:spPr/>
    </dgm:pt>
    <dgm:pt modelId="{36470E3B-09AA-4D2D-B48D-A89DA82FCD87}" type="pres">
      <dgm:prSet presAssocID="{0386820E-FD47-4F1A-BC6D-EE24D51C5DAC}" presName="tx1" presStyleLbl="revTx" presStyleIdx="0" presStyleCnt="2"/>
      <dgm:spPr/>
    </dgm:pt>
    <dgm:pt modelId="{FD65CCAF-5941-44CC-85E2-1C1DCE9EB9BE}" type="pres">
      <dgm:prSet presAssocID="{0386820E-FD47-4F1A-BC6D-EE24D51C5DAC}" presName="vert1" presStyleCnt="0"/>
      <dgm:spPr/>
    </dgm:pt>
    <dgm:pt modelId="{FA5A21B2-E8A2-40EB-BF25-088A91410D6A}" type="pres">
      <dgm:prSet presAssocID="{830F3536-C144-41BB-90A6-ED105ECCB1ED}" presName="thickLine" presStyleLbl="alignNode1" presStyleIdx="1" presStyleCnt="2"/>
      <dgm:spPr/>
    </dgm:pt>
    <dgm:pt modelId="{09A9FF5F-B60C-4F51-A739-6886666E3167}" type="pres">
      <dgm:prSet presAssocID="{830F3536-C144-41BB-90A6-ED105ECCB1ED}" presName="horz1" presStyleCnt="0"/>
      <dgm:spPr/>
    </dgm:pt>
    <dgm:pt modelId="{6C2D1D7B-A4B9-47CF-AE91-F0BE4FAA4916}" type="pres">
      <dgm:prSet presAssocID="{830F3536-C144-41BB-90A6-ED105ECCB1ED}" presName="tx1" presStyleLbl="revTx" presStyleIdx="1" presStyleCnt="2"/>
      <dgm:spPr/>
    </dgm:pt>
    <dgm:pt modelId="{0F19A5B9-BCCA-4C50-86A3-7028DE98AD68}" type="pres">
      <dgm:prSet presAssocID="{830F3536-C144-41BB-90A6-ED105ECCB1ED}" presName="vert1" presStyleCnt="0"/>
      <dgm:spPr/>
    </dgm:pt>
  </dgm:ptLst>
  <dgm:cxnLst>
    <dgm:cxn modelId="{E896D821-3976-4806-BECE-AC90E98BD795}" srcId="{1F769657-7DE8-4C77-AADE-8BA9247B350F}" destId="{0386820E-FD47-4F1A-BC6D-EE24D51C5DAC}" srcOrd="0" destOrd="0" parTransId="{45842801-55A5-4BC4-9205-59E2E21A6B27}" sibTransId="{FCE3251B-2014-4232-AE0E-CD0FAFFC22DA}"/>
    <dgm:cxn modelId="{08874CA5-DDB9-4D0A-A5C9-2FD4B62B6266}" type="presOf" srcId="{830F3536-C144-41BB-90A6-ED105ECCB1ED}" destId="{6C2D1D7B-A4B9-47CF-AE91-F0BE4FAA4916}" srcOrd="0" destOrd="0" presId="urn:microsoft.com/office/officeart/2008/layout/LinedList"/>
    <dgm:cxn modelId="{4A5A7EA5-10D7-4824-8CAA-79EEAA6397AA}" type="presOf" srcId="{1F769657-7DE8-4C77-AADE-8BA9247B350F}" destId="{344BB82D-9B21-4778-B757-BEB6D165C1F8}" srcOrd="0" destOrd="0" presId="urn:microsoft.com/office/officeart/2008/layout/LinedList"/>
    <dgm:cxn modelId="{8E7D53B2-CE44-4ABB-B8D5-5F4531BA13AD}" type="presOf" srcId="{0386820E-FD47-4F1A-BC6D-EE24D51C5DAC}" destId="{36470E3B-09AA-4D2D-B48D-A89DA82FCD87}" srcOrd="0" destOrd="0" presId="urn:microsoft.com/office/officeart/2008/layout/LinedList"/>
    <dgm:cxn modelId="{39E959E9-197A-41AB-BF9D-3FB8A020238F}" srcId="{1F769657-7DE8-4C77-AADE-8BA9247B350F}" destId="{830F3536-C144-41BB-90A6-ED105ECCB1ED}" srcOrd="1" destOrd="0" parTransId="{414BE8B6-B7C8-4B11-A45E-2B7665D492B7}" sibTransId="{F80B22D1-5EA5-4EBD-BECA-80147F7652BB}"/>
    <dgm:cxn modelId="{AFC9A09B-DFCE-4D2E-9E23-1EA63C5234E0}" type="presParOf" srcId="{344BB82D-9B21-4778-B757-BEB6D165C1F8}" destId="{D9460A9F-D529-4007-8E83-78EB6F321035}" srcOrd="0" destOrd="0" presId="urn:microsoft.com/office/officeart/2008/layout/LinedList"/>
    <dgm:cxn modelId="{3915D665-9475-438D-BFE9-34A71F584F37}" type="presParOf" srcId="{344BB82D-9B21-4778-B757-BEB6D165C1F8}" destId="{F6BBCA71-9BE9-4695-A9ED-2DD8B4FD9CC2}" srcOrd="1" destOrd="0" presId="urn:microsoft.com/office/officeart/2008/layout/LinedList"/>
    <dgm:cxn modelId="{F62A49E5-5281-4546-9B48-7558914E5146}" type="presParOf" srcId="{F6BBCA71-9BE9-4695-A9ED-2DD8B4FD9CC2}" destId="{36470E3B-09AA-4D2D-B48D-A89DA82FCD87}" srcOrd="0" destOrd="0" presId="urn:microsoft.com/office/officeart/2008/layout/LinedList"/>
    <dgm:cxn modelId="{A7773843-385E-4218-96A0-C593919A6D76}" type="presParOf" srcId="{F6BBCA71-9BE9-4695-A9ED-2DD8B4FD9CC2}" destId="{FD65CCAF-5941-44CC-85E2-1C1DCE9EB9BE}" srcOrd="1" destOrd="0" presId="urn:microsoft.com/office/officeart/2008/layout/LinedList"/>
    <dgm:cxn modelId="{54561E27-115E-419C-835A-F2B1161D2988}" type="presParOf" srcId="{344BB82D-9B21-4778-B757-BEB6D165C1F8}" destId="{FA5A21B2-E8A2-40EB-BF25-088A91410D6A}" srcOrd="2" destOrd="0" presId="urn:microsoft.com/office/officeart/2008/layout/LinedList"/>
    <dgm:cxn modelId="{05EE1B67-8541-45DD-8371-067F8230D20F}" type="presParOf" srcId="{344BB82D-9B21-4778-B757-BEB6D165C1F8}" destId="{09A9FF5F-B60C-4F51-A739-6886666E3167}" srcOrd="3" destOrd="0" presId="urn:microsoft.com/office/officeart/2008/layout/LinedList"/>
    <dgm:cxn modelId="{5564F191-2E8D-434C-B487-AAD45823889D}" type="presParOf" srcId="{09A9FF5F-B60C-4F51-A739-6886666E3167}" destId="{6C2D1D7B-A4B9-47CF-AE91-F0BE4FAA4916}" srcOrd="0" destOrd="0" presId="urn:microsoft.com/office/officeart/2008/layout/LinedList"/>
    <dgm:cxn modelId="{C70C9A27-860D-4E92-9ED4-9A737E183C13}" type="presParOf" srcId="{09A9FF5F-B60C-4F51-A739-6886666E3167}" destId="{0F19A5B9-BCCA-4C50-86A3-7028DE98AD6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DB88F8-E02B-498C-9D47-BAC193923EF6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7B92164-739D-403B-8515-7411CA25FA09}">
      <dgm:prSet/>
      <dgm:spPr/>
      <dgm:t>
        <a:bodyPr/>
        <a:lstStyle/>
        <a:p>
          <a:r>
            <a:rPr lang="en-US" b="0" i="0" dirty="0"/>
            <a:t>SSPS Reporting Changes</a:t>
          </a:r>
          <a:endParaRPr lang="en-US" dirty="0"/>
        </a:p>
      </dgm:t>
    </dgm:pt>
    <dgm:pt modelId="{EFD3ABDF-0CD1-499D-B020-BECF54F0552B}" type="parTrans" cxnId="{599DD8B2-170E-4D2D-9016-813CC79680EB}">
      <dgm:prSet/>
      <dgm:spPr/>
      <dgm:t>
        <a:bodyPr/>
        <a:lstStyle/>
        <a:p>
          <a:endParaRPr lang="en-US"/>
        </a:p>
      </dgm:t>
    </dgm:pt>
    <dgm:pt modelId="{2D00A346-E30D-4209-B8F6-0658690CD05B}" type="sibTrans" cxnId="{599DD8B2-170E-4D2D-9016-813CC79680EB}">
      <dgm:prSet/>
      <dgm:spPr/>
      <dgm:t>
        <a:bodyPr/>
        <a:lstStyle/>
        <a:p>
          <a:endParaRPr lang="en-US"/>
        </a:p>
      </dgm:t>
    </dgm:pt>
    <dgm:pt modelId="{BB6BD366-6AA5-4F7E-B156-88D935482E07}">
      <dgm:prSet/>
      <dgm:spPr/>
      <dgm:t>
        <a:bodyPr/>
        <a:lstStyle/>
        <a:p>
          <a:r>
            <a:rPr lang="en-US" dirty="0"/>
            <a:t>Information Flow </a:t>
          </a:r>
        </a:p>
      </dgm:t>
    </dgm:pt>
    <dgm:pt modelId="{68FA079E-32E5-4405-BD2E-0AE58EE6C62B}" type="parTrans" cxnId="{D7513C5F-145B-4C14-A6D9-55DC844B9EE5}">
      <dgm:prSet/>
      <dgm:spPr/>
      <dgm:t>
        <a:bodyPr/>
        <a:lstStyle/>
        <a:p>
          <a:endParaRPr lang="en-US"/>
        </a:p>
      </dgm:t>
    </dgm:pt>
    <dgm:pt modelId="{9ADB1FEB-AA53-4F0A-9ED0-A3FB29B85389}" type="sibTrans" cxnId="{D7513C5F-145B-4C14-A6D9-55DC844B9EE5}">
      <dgm:prSet/>
      <dgm:spPr/>
      <dgm:t>
        <a:bodyPr/>
        <a:lstStyle/>
        <a:p>
          <a:endParaRPr lang="en-US"/>
        </a:p>
      </dgm:t>
    </dgm:pt>
    <dgm:pt modelId="{05E060A5-167E-4F5F-B338-E46DA97235A5}">
      <dgm:prSet/>
      <dgm:spPr/>
      <dgm:t>
        <a:bodyPr/>
        <a:lstStyle/>
        <a:p>
          <a:r>
            <a:rPr lang="en-US" b="0" i="0" dirty="0"/>
            <a:t>Technical Guide</a:t>
          </a:r>
          <a:endParaRPr lang="en-US" dirty="0"/>
        </a:p>
      </dgm:t>
    </dgm:pt>
    <dgm:pt modelId="{62A32FF7-A6C9-4E44-95BC-A2118F8E4BF9}" type="parTrans" cxnId="{754109C8-FBB8-42B4-8EED-A59E35B7A2FA}">
      <dgm:prSet/>
      <dgm:spPr/>
      <dgm:t>
        <a:bodyPr/>
        <a:lstStyle/>
        <a:p>
          <a:endParaRPr lang="en-US"/>
        </a:p>
      </dgm:t>
    </dgm:pt>
    <dgm:pt modelId="{B9310F95-D63C-459F-8800-A1FC7023113D}" type="sibTrans" cxnId="{754109C8-FBB8-42B4-8EED-A59E35B7A2FA}">
      <dgm:prSet/>
      <dgm:spPr/>
      <dgm:t>
        <a:bodyPr/>
        <a:lstStyle/>
        <a:p>
          <a:endParaRPr lang="en-US"/>
        </a:p>
      </dgm:t>
    </dgm:pt>
    <dgm:pt modelId="{E5159701-5F99-4994-8CFD-BF8E0AC70F3C}">
      <dgm:prSet/>
      <dgm:spPr/>
      <dgm:t>
        <a:bodyPr/>
        <a:lstStyle/>
        <a:p>
          <a:r>
            <a:rPr lang="en-US" b="0" i="0" dirty="0"/>
            <a:t>Incorporating Reporting Changes at Institutions</a:t>
          </a:r>
          <a:endParaRPr lang="en-US" dirty="0"/>
        </a:p>
      </dgm:t>
    </dgm:pt>
    <dgm:pt modelId="{FCF3548A-75A8-49D0-B739-EA2323ECE378}" type="parTrans" cxnId="{C4BFD1E0-0E67-463D-90F3-AB19EBC25024}">
      <dgm:prSet/>
      <dgm:spPr/>
      <dgm:t>
        <a:bodyPr/>
        <a:lstStyle/>
        <a:p>
          <a:endParaRPr lang="en-US"/>
        </a:p>
      </dgm:t>
    </dgm:pt>
    <dgm:pt modelId="{6EE26C33-F645-4DFA-BC74-FA7754BF233E}" type="sibTrans" cxnId="{C4BFD1E0-0E67-463D-90F3-AB19EBC25024}">
      <dgm:prSet/>
      <dgm:spPr/>
      <dgm:t>
        <a:bodyPr/>
        <a:lstStyle/>
        <a:p>
          <a:endParaRPr lang="en-US"/>
        </a:p>
      </dgm:t>
    </dgm:pt>
    <dgm:pt modelId="{E803AE2E-2405-4B2C-9D4E-681B59051AA4}">
      <dgm:prSet/>
      <dgm:spPr/>
      <dgm:t>
        <a:bodyPr/>
        <a:lstStyle/>
        <a:p>
          <a:r>
            <a:rPr lang="en-US" b="0" i="0" dirty="0"/>
            <a:t>Next Major Topics to Tackle in Committee</a:t>
          </a:r>
          <a:endParaRPr lang="en-US" dirty="0"/>
        </a:p>
      </dgm:t>
    </dgm:pt>
    <dgm:pt modelId="{0C45B6F9-0227-49BE-AB27-F34F519A3F2E}" type="parTrans" cxnId="{5476AAD9-EA41-4113-A360-3D61708A086D}">
      <dgm:prSet/>
      <dgm:spPr/>
      <dgm:t>
        <a:bodyPr/>
        <a:lstStyle/>
        <a:p>
          <a:endParaRPr lang="en-US"/>
        </a:p>
      </dgm:t>
    </dgm:pt>
    <dgm:pt modelId="{3E2226B7-20CB-4B22-AFFE-5380CE9BAAE6}" type="sibTrans" cxnId="{5476AAD9-EA41-4113-A360-3D61708A086D}">
      <dgm:prSet/>
      <dgm:spPr/>
      <dgm:t>
        <a:bodyPr/>
        <a:lstStyle/>
        <a:p>
          <a:endParaRPr lang="en-US"/>
        </a:p>
      </dgm:t>
    </dgm:pt>
    <dgm:pt modelId="{EAAB935C-F2C1-4A63-A9DA-B368045EEE62}" type="pres">
      <dgm:prSet presAssocID="{45DB88F8-E02B-498C-9D47-BAC193923EF6}" presName="outerComposite" presStyleCnt="0">
        <dgm:presLayoutVars>
          <dgm:chMax val="5"/>
          <dgm:dir/>
          <dgm:resizeHandles val="exact"/>
        </dgm:presLayoutVars>
      </dgm:prSet>
      <dgm:spPr/>
    </dgm:pt>
    <dgm:pt modelId="{92C897BF-8769-4C28-9165-3924A7E795F5}" type="pres">
      <dgm:prSet presAssocID="{45DB88F8-E02B-498C-9D47-BAC193923EF6}" presName="dummyMaxCanvas" presStyleCnt="0">
        <dgm:presLayoutVars/>
      </dgm:prSet>
      <dgm:spPr/>
    </dgm:pt>
    <dgm:pt modelId="{F51F83E0-FC0C-4338-A4A5-9C67F3FB7723}" type="pres">
      <dgm:prSet presAssocID="{45DB88F8-E02B-498C-9D47-BAC193923EF6}" presName="FiveNodes_1" presStyleLbl="node1" presStyleIdx="0" presStyleCnt="5">
        <dgm:presLayoutVars>
          <dgm:bulletEnabled val="1"/>
        </dgm:presLayoutVars>
      </dgm:prSet>
      <dgm:spPr/>
    </dgm:pt>
    <dgm:pt modelId="{F372278C-4957-4C6F-920D-87DFDA68AF23}" type="pres">
      <dgm:prSet presAssocID="{45DB88F8-E02B-498C-9D47-BAC193923EF6}" presName="FiveNodes_2" presStyleLbl="node1" presStyleIdx="1" presStyleCnt="5">
        <dgm:presLayoutVars>
          <dgm:bulletEnabled val="1"/>
        </dgm:presLayoutVars>
      </dgm:prSet>
      <dgm:spPr/>
    </dgm:pt>
    <dgm:pt modelId="{CDB18DAF-DCF3-49D9-8C4A-AC43C4DDA1C4}" type="pres">
      <dgm:prSet presAssocID="{45DB88F8-E02B-498C-9D47-BAC193923EF6}" presName="FiveNodes_3" presStyleLbl="node1" presStyleIdx="2" presStyleCnt="5">
        <dgm:presLayoutVars>
          <dgm:bulletEnabled val="1"/>
        </dgm:presLayoutVars>
      </dgm:prSet>
      <dgm:spPr/>
    </dgm:pt>
    <dgm:pt modelId="{42480787-BE66-4CC3-9F3E-5CDABFDC87B0}" type="pres">
      <dgm:prSet presAssocID="{45DB88F8-E02B-498C-9D47-BAC193923EF6}" presName="FiveNodes_4" presStyleLbl="node1" presStyleIdx="3" presStyleCnt="5">
        <dgm:presLayoutVars>
          <dgm:bulletEnabled val="1"/>
        </dgm:presLayoutVars>
      </dgm:prSet>
      <dgm:spPr/>
    </dgm:pt>
    <dgm:pt modelId="{4C73AFFE-93CC-43F4-AC6A-7BD0462327F0}" type="pres">
      <dgm:prSet presAssocID="{45DB88F8-E02B-498C-9D47-BAC193923EF6}" presName="FiveNodes_5" presStyleLbl="node1" presStyleIdx="4" presStyleCnt="5">
        <dgm:presLayoutVars>
          <dgm:bulletEnabled val="1"/>
        </dgm:presLayoutVars>
      </dgm:prSet>
      <dgm:spPr/>
    </dgm:pt>
    <dgm:pt modelId="{202A5293-A202-4E92-AF31-DA7164FD1625}" type="pres">
      <dgm:prSet presAssocID="{45DB88F8-E02B-498C-9D47-BAC193923EF6}" presName="FiveConn_1-2" presStyleLbl="fgAccFollowNode1" presStyleIdx="0" presStyleCnt="4">
        <dgm:presLayoutVars>
          <dgm:bulletEnabled val="1"/>
        </dgm:presLayoutVars>
      </dgm:prSet>
      <dgm:spPr/>
    </dgm:pt>
    <dgm:pt modelId="{646CE1E8-0881-41CB-87FE-01EE88F5AFA1}" type="pres">
      <dgm:prSet presAssocID="{45DB88F8-E02B-498C-9D47-BAC193923EF6}" presName="FiveConn_2-3" presStyleLbl="fgAccFollowNode1" presStyleIdx="1" presStyleCnt="4">
        <dgm:presLayoutVars>
          <dgm:bulletEnabled val="1"/>
        </dgm:presLayoutVars>
      </dgm:prSet>
      <dgm:spPr/>
    </dgm:pt>
    <dgm:pt modelId="{D87286F9-868E-438D-9D52-8E98BB2B5FF0}" type="pres">
      <dgm:prSet presAssocID="{45DB88F8-E02B-498C-9D47-BAC193923EF6}" presName="FiveConn_3-4" presStyleLbl="fgAccFollowNode1" presStyleIdx="2" presStyleCnt="4">
        <dgm:presLayoutVars>
          <dgm:bulletEnabled val="1"/>
        </dgm:presLayoutVars>
      </dgm:prSet>
      <dgm:spPr/>
    </dgm:pt>
    <dgm:pt modelId="{9346BD8B-1B02-425D-89B9-7114997E9C72}" type="pres">
      <dgm:prSet presAssocID="{45DB88F8-E02B-498C-9D47-BAC193923EF6}" presName="FiveConn_4-5" presStyleLbl="fgAccFollowNode1" presStyleIdx="3" presStyleCnt="4">
        <dgm:presLayoutVars>
          <dgm:bulletEnabled val="1"/>
        </dgm:presLayoutVars>
      </dgm:prSet>
      <dgm:spPr/>
    </dgm:pt>
    <dgm:pt modelId="{7C19BC8E-F4F1-41FE-A690-813D6C069B40}" type="pres">
      <dgm:prSet presAssocID="{45DB88F8-E02B-498C-9D47-BAC193923EF6}" presName="FiveNodes_1_text" presStyleLbl="node1" presStyleIdx="4" presStyleCnt="5">
        <dgm:presLayoutVars>
          <dgm:bulletEnabled val="1"/>
        </dgm:presLayoutVars>
      </dgm:prSet>
      <dgm:spPr/>
    </dgm:pt>
    <dgm:pt modelId="{3D034A9D-26AD-41C1-9280-31AAF8CA4BF3}" type="pres">
      <dgm:prSet presAssocID="{45DB88F8-E02B-498C-9D47-BAC193923EF6}" presName="FiveNodes_2_text" presStyleLbl="node1" presStyleIdx="4" presStyleCnt="5">
        <dgm:presLayoutVars>
          <dgm:bulletEnabled val="1"/>
        </dgm:presLayoutVars>
      </dgm:prSet>
      <dgm:spPr/>
    </dgm:pt>
    <dgm:pt modelId="{D806FADE-CD70-4636-A866-1B839696B193}" type="pres">
      <dgm:prSet presAssocID="{45DB88F8-E02B-498C-9D47-BAC193923EF6}" presName="FiveNodes_3_text" presStyleLbl="node1" presStyleIdx="4" presStyleCnt="5">
        <dgm:presLayoutVars>
          <dgm:bulletEnabled val="1"/>
        </dgm:presLayoutVars>
      </dgm:prSet>
      <dgm:spPr/>
    </dgm:pt>
    <dgm:pt modelId="{9B88A36B-318A-44F9-9A48-86D95EA0929E}" type="pres">
      <dgm:prSet presAssocID="{45DB88F8-E02B-498C-9D47-BAC193923EF6}" presName="FiveNodes_4_text" presStyleLbl="node1" presStyleIdx="4" presStyleCnt="5">
        <dgm:presLayoutVars>
          <dgm:bulletEnabled val="1"/>
        </dgm:presLayoutVars>
      </dgm:prSet>
      <dgm:spPr/>
    </dgm:pt>
    <dgm:pt modelId="{F5B1C1D6-A02D-4662-B03A-3D8CF4E99C95}" type="pres">
      <dgm:prSet presAssocID="{45DB88F8-E02B-498C-9D47-BAC193923EF6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5FF5C01-6744-44BD-9183-608B46E67CC8}" type="presOf" srcId="{E803AE2E-2405-4B2C-9D4E-681B59051AA4}" destId="{4C73AFFE-93CC-43F4-AC6A-7BD0462327F0}" srcOrd="0" destOrd="0" presId="urn:microsoft.com/office/officeart/2005/8/layout/vProcess5"/>
    <dgm:cxn modelId="{D7513C5F-145B-4C14-A6D9-55DC844B9EE5}" srcId="{45DB88F8-E02B-498C-9D47-BAC193923EF6}" destId="{BB6BD366-6AA5-4F7E-B156-88D935482E07}" srcOrd="1" destOrd="0" parTransId="{68FA079E-32E5-4405-BD2E-0AE58EE6C62B}" sibTransId="{9ADB1FEB-AA53-4F0A-9ED0-A3FB29B85389}"/>
    <dgm:cxn modelId="{E6322167-3CC6-4AC8-94BE-0732C05925F9}" type="presOf" srcId="{E5159701-5F99-4994-8CFD-BF8E0AC70F3C}" destId="{42480787-BE66-4CC3-9F3E-5CDABFDC87B0}" srcOrd="0" destOrd="0" presId="urn:microsoft.com/office/officeart/2005/8/layout/vProcess5"/>
    <dgm:cxn modelId="{FFC41B4B-AD22-4C9A-AA94-E103609488D4}" type="presOf" srcId="{9ADB1FEB-AA53-4F0A-9ED0-A3FB29B85389}" destId="{646CE1E8-0881-41CB-87FE-01EE88F5AFA1}" srcOrd="0" destOrd="0" presId="urn:microsoft.com/office/officeart/2005/8/layout/vProcess5"/>
    <dgm:cxn modelId="{281F384C-BE42-4BCC-ADC6-3A90914298A5}" type="presOf" srcId="{2D00A346-E30D-4209-B8F6-0658690CD05B}" destId="{202A5293-A202-4E92-AF31-DA7164FD1625}" srcOrd="0" destOrd="0" presId="urn:microsoft.com/office/officeart/2005/8/layout/vProcess5"/>
    <dgm:cxn modelId="{8C2A5A6C-0794-4C68-9E17-6BEB34919720}" type="presOf" srcId="{F7B92164-739D-403B-8515-7411CA25FA09}" destId="{F51F83E0-FC0C-4338-A4A5-9C67F3FB7723}" srcOrd="0" destOrd="0" presId="urn:microsoft.com/office/officeart/2005/8/layout/vProcess5"/>
    <dgm:cxn modelId="{139EA656-8F6D-439E-AC3F-53FC2DF4BCA7}" type="presOf" srcId="{6EE26C33-F645-4DFA-BC74-FA7754BF233E}" destId="{9346BD8B-1B02-425D-89B9-7114997E9C72}" srcOrd="0" destOrd="0" presId="urn:microsoft.com/office/officeart/2005/8/layout/vProcess5"/>
    <dgm:cxn modelId="{DDF2497E-3B8A-4103-A99D-C0824645CA57}" type="presOf" srcId="{BB6BD366-6AA5-4F7E-B156-88D935482E07}" destId="{3D034A9D-26AD-41C1-9280-31AAF8CA4BF3}" srcOrd="1" destOrd="0" presId="urn:microsoft.com/office/officeart/2005/8/layout/vProcess5"/>
    <dgm:cxn modelId="{38F6C180-EEAF-45C4-94DE-B55BB4A3B3E8}" type="presOf" srcId="{E5159701-5F99-4994-8CFD-BF8E0AC70F3C}" destId="{9B88A36B-318A-44F9-9A48-86D95EA0929E}" srcOrd="1" destOrd="0" presId="urn:microsoft.com/office/officeart/2005/8/layout/vProcess5"/>
    <dgm:cxn modelId="{599DD8B2-170E-4D2D-9016-813CC79680EB}" srcId="{45DB88F8-E02B-498C-9D47-BAC193923EF6}" destId="{F7B92164-739D-403B-8515-7411CA25FA09}" srcOrd="0" destOrd="0" parTransId="{EFD3ABDF-0CD1-499D-B020-BECF54F0552B}" sibTransId="{2D00A346-E30D-4209-B8F6-0658690CD05B}"/>
    <dgm:cxn modelId="{6A4521B4-E465-49E6-8733-9327B7FE81F8}" type="presOf" srcId="{45DB88F8-E02B-498C-9D47-BAC193923EF6}" destId="{EAAB935C-F2C1-4A63-A9DA-B368045EEE62}" srcOrd="0" destOrd="0" presId="urn:microsoft.com/office/officeart/2005/8/layout/vProcess5"/>
    <dgm:cxn modelId="{6C535CB4-87D7-45E9-B345-049FFEAEECE2}" type="presOf" srcId="{E803AE2E-2405-4B2C-9D4E-681B59051AA4}" destId="{F5B1C1D6-A02D-4662-B03A-3D8CF4E99C95}" srcOrd="1" destOrd="0" presId="urn:microsoft.com/office/officeart/2005/8/layout/vProcess5"/>
    <dgm:cxn modelId="{27F2A3B4-E1DF-435D-80C8-E53BCA500BAD}" type="presOf" srcId="{F7B92164-739D-403B-8515-7411CA25FA09}" destId="{7C19BC8E-F4F1-41FE-A690-813D6C069B40}" srcOrd="1" destOrd="0" presId="urn:microsoft.com/office/officeart/2005/8/layout/vProcess5"/>
    <dgm:cxn modelId="{180705C7-D9D2-435E-8585-61500D25A0D9}" type="presOf" srcId="{B9310F95-D63C-459F-8800-A1FC7023113D}" destId="{D87286F9-868E-438D-9D52-8E98BB2B5FF0}" srcOrd="0" destOrd="0" presId="urn:microsoft.com/office/officeart/2005/8/layout/vProcess5"/>
    <dgm:cxn modelId="{754109C8-FBB8-42B4-8EED-A59E35B7A2FA}" srcId="{45DB88F8-E02B-498C-9D47-BAC193923EF6}" destId="{05E060A5-167E-4F5F-B338-E46DA97235A5}" srcOrd="2" destOrd="0" parTransId="{62A32FF7-A6C9-4E44-95BC-A2118F8E4BF9}" sibTransId="{B9310F95-D63C-459F-8800-A1FC7023113D}"/>
    <dgm:cxn modelId="{92C47DCA-A72C-4A13-878B-F4B996DD538A}" type="presOf" srcId="{BB6BD366-6AA5-4F7E-B156-88D935482E07}" destId="{F372278C-4957-4C6F-920D-87DFDA68AF23}" srcOrd="0" destOrd="0" presId="urn:microsoft.com/office/officeart/2005/8/layout/vProcess5"/>
    <dgm:cxn modelId="{5476AAD9-EA41-4113-A360-3D61708A086D}" srcId="{45DB88F8-E02B-498C-9D47-BAC193923EF6}" destId="{E803AE2E-2405-4B2C-9D4E-681B59051AA4}" srcOrd="4" destOrd="0" parTransId="{0C45B6F9-0227-49BE-AB27-F34F519A3F2E}" sibTransId="{3E2226B7-20CB-4B22-AFFE-5380CE9BAAE6}"/>
    <dgm:cxn modelId="{C4BFD1E0-0E67-463D-90F3-AB19EBC25024}" srcId="{45DB88F8-E02B-498C-9D47-BAC193923EF6}" destId="{E5159701-5F99-4994-8CFD-BF8E0AC70F3C}" srcOrd="3" destOrd="0" parTransId="{FCF3548A-75A8-49D0-B739-EA2323ECE378}" sibTransId="{6EE26C33-F645-4DFA-BC74-FA7754BF233E}"/>
    <dgm:cxn modelId="{452EA2E2-61E7-4A9C-A7BF-79A0BAD354EF}" type="presOf" srcId="{05E060A5-167E-4F5F-B338-E46DA97235A5}" destId="{D806FADE-CD70-4636-A866-1B839696B193}" srcOrd="1" destOrd="0" presId="urn:microsoft.com/office/officeart/2005/8/layout/vProcess5"/>
    <dgm:cxn modelId="{6F26A6F6-544A-4D8B-AABB-DEF72BD2D0A3}" type="presOf" srcId="{05E060A5-167E-4F5F-B338-E46DA97235A5}" destId="{CDB18DAF-DCF3-49D9-8C4A-AC43C4DDA1C4}" srcOrd="0" destOrd="0" presId="urn:microsoft.com/office/officeart/2005/8/layout/vProcess5"/>
    <dgm:cxn modelId="{DCA37DDF-19BF-4875-8C60-62C54BCC2E1D}" type="presParOf" srcId="{EAAB935C-F2C1-4A63-A9DA-B368045EEE62}" destId="{92C897BF-8769-4C28-9165-3924A7E795F5}" srcOrd="0" destOrd="0" presId="urn:microsoft.com/office/officeart/2005/8/layout/vProcess5"/>
    <dgm:cxn modelId="{C63DBEF1-1F67-4D88-BAC1-15EB589356D3}" type="presParOf" srcId="{EAAB935C-F2C1-4A63-A9DA-B368045EEE62}" destId="{F51F83E0-FC0C-4338-A4A5-9C67F3FB7723}" srcOrd="1" destOrd="0" presId="urn:microsoft.com/office/officeart/2005/8/layout/vProcess5"/>
    <dgm:cxn modelId="{70C1E04B-99B2-45CB-94B6-4589CB3CEDCF}" type="presParOf" srcId="{EAAB935C-F2C1-4A63-A9DA-B368045EEE62}" destId="{F372278C-4957-4C6F-920D-87DFDA68AF23}" srcOrd="2" destOrd="0" presId="urn:microsoft.com/office/officeart/2005/8/layout/vProcess5"/>
    <dgm:cxn modelId="{ABB82526-15BD-49B6-964D-C7774575C237}" type="presParOf" srcId="{EAAB935C-F2C1-4A63-A9DA-B368045EEE62}" destId="{CDB18DAF-DCF3-49D9-8C4A-AC43C4DDA1C4}" srcOrd="3" destOrd="0" presId="urn:microsoft.com/office/officeart/2005/8/layout/vProcess5"/>
    <dgm:cxn modelId="{0F926763-D861-4B64-97BC-7D2276080326}" type="presParOf" srcId="{EAAB935C-F2C1-4A63-A9DA-B368045EEE62}" destId="{42480787-BE66-4CC3-9F3E-5CDABFDC87B0}" srcOrd="4" destOrd="0" presId="urn:microsoft.com/office/officeart/2005/8/layout/vProcess5"/>
    <dgm:cxn modelId="{68337D88-5952-42AA-BF08-D951BB1945BA}" type="presParOf" srcId="{EAAB935C-F2C1-4A63-A9DA-B368045EEE62}" destId="{4C73AFFE-93CC-43F4-AC6A-7BD0462327F0}" srcOrd="5" destOrd="0" presId="urn:microsoft.com/office/officeart/2005/8/layout/vProcess5"/>
    <dgm:cxn modelId="{563E72E8-EB2C-4FAF-815D-2768A2ADAC2F}" type="presParOf" srcId="{EAAB935C-F2C1-4A63-A9DA-B368045EEE62}" destId="{202A5293-A202-4E92-AF31-DA7164FD1625}" srcOrd="6" destOrd="0" presId="urn:microsoft.com/office/officeart/2005/8/layout/vProcess5"/>
    <dgm:cxn modelId="{1DE4DAC9-45BE-4598-8BD8-3BA0C6CCD9A9}" type="presParOf" srcId="{EAAB935C-F2C1-4A63-A9DA-B368045EEE62}" destId="{646CE1E8-0881-41CB-87FE-01EE88F5AFA1}" srcOrd="7" destOrd="0" presId="urn:microsoft.com/office/officeart/2005/8/layout/vProcess5"/>
    <dgm:cxn modelId="{8FDB2E04-E4F5-4AA9-B7E9-B9844B6E3926}" type="presParOf" srcId="{EAAB935C-F2C1-4A63-A9DA-B368045EEE62}" destId="{D87286F9-868E-438D-9D52-8E98BB2B5FF0}" srcOrd="8" destOrd="0" presId="urn:microsoft.com/office/officeart/2005/8/layout/vProcess5"/>
    <dgm:cxn modelId="{78C2A84A-BED2-4FF9-B427-65CECCDB27D2}" type="presParOf" srcId="{EAAB935C-F2C1-4A63-A9DA-B368045EEE62}" destId="{9346BD8B-1B02-425D-89B9-7114997E9C72}" srcOrd="9" destOrd="0" presId="urn:microsoft.com/office/officeart/2005/8/layout/vProcess5"/>
    <dgm:cxn modelId="{04F2A4DB-C61F-4756-A41D-47ABE8BC0DC6}" type="presParOf" srcId="{EAAB935C-F2C1-4A63-A9DA-B368045EEE62}" destId="{7C19BC8E-F4F1-41FE-A690-813D6C069B40}" srcOrd="10" destOrd="0" presId="urn:microsoft.com/office/officeart/2005/8/layout/vProcess5"/>
    <dgm:cxn modelId="{6F7E300A-A6C6-4513-AC0E-45F05E7F22BE}" type="presParOf" srcId="{EAAB935C-F2C1-4A63-A9DA-B368045EEE62}" destId="{3D034A9D-26AD-41C1-9280-31AAF8CA4BF3}" srcOrd="11" destOrd="0" presId="urn:microsoft.com/office/officeart/2005/8/layout/vProcess5"/>
    <dgm:cxn modelId="{408FB7E0-5B90-4195-8425-A132079E7E02}" type="presParOf" srcId="{EAAB935C-F2C1-4A63-A9DA-B368045EEE62}" destId="{D806FADE-CD70-4636-A866-1B839696B193}" srcOrd="12" destOrd="0" presId="urn:microsoft.com/office/officeart/2005/8/layout/vProcess5"/>
    <dgm:cxn modelId="{64512002-F46E-454E-B3F0-435FE2AFF41B}" type="presParOf" srcId="{EAAB935C-F2C1-4A63-A9DA-B368045EEE62}" destId="{9B88A36B-318A-44F9-9A48-86D95EA0929E}" srcOrd="13" destOrd="0" presId="urn:microsoft.com/office/officeart/2005/8/layout/vProcess5"/>
    <dgm:cxn modelId="{6712B135-BC46-4E2D-AACF-01A903E88CB3}" type="presParOf" srcId="{EAAB935C-F2C1-4A63-A9DA-B368045EEE62}" destId="{F5B1C1D6-A02D-4662-B03A-3D8CF4E99C9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60A9F-D529-4007-8E83-78EB6F321035}">
      <dsp:nvSpPr>
        <dsp:cNvPr id="0" name=""/>
        <dsp:cNvSpPr/>
      </dsp:nvSpPr>
      <dsp:spPr>
        <a:xfrm>
          <a:off x="0" y="0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470E3B-09AA-4D2D-B48D-A89DA82FCD87}">
      <dsp:nvSpPr>
        <dsp:cNvPr id="0" name=""/>
        <dsp:cNvSpPr/>
      </dsp:nvSpPr>
      <dsp:spPr>
        <a:xfrm>
          <a:off x="0" y="0"/>
          <a:ext cx="6666833" cy="272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400" b="1" kern="1200" dirty="0"/>
            <a:t>Background and Purpose</a:t>
          </a:r>
        </a:p>
      </dsp:txBody>
      <dsp:txXfrm>
        <a:off x="0" y="0"/>
        <a:ext cx="6666833" cy="2726960"/>
      </dsp:txXfrm>
    </dsp:sp>
    <dsp:sp modelId="{FA5A21B2-E8A2-40EB-BF25-088A91410D6A}">
      <dsp:nvSpPr>
        <dsp:cNvPr id="0" name=""/>
        <dsp:cNvSpPr/>
      </dsp:nvSpPr>
      <dsp:spPr>
        <a:xfrm>
          <a:off x="0" y="2726960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2D1D7B-A4B9-47CF-AE91-F0BE4FAA4916}">
      <dsp:nvSpPr>
        <dsp:cNvPr id="0" name=""/>
        <dsp:cNvSpPr/>
      </dsp:nvSpPr>
      <dsp:spPr>
        <a:xfrm>
          <a:off x="0" y="2726960"/>
          <a:ext cx="6666833" cy="272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400" b="1" kern="1200" dirty="0"/>
            <a:t>Member Duties</a:t>
          </a:r>
        </a:p>
      </dsp:txBody>
      <dsp:txXfrm>
        <a:off x="0" y="2726960"/>
        <a:ext cx="6666833" cy="2726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F83E0-FC0C-4338-A4A5-9C67F3FB7723}">
      <dsp:nvSpPr>
        <dsp:cNvPr id="0" name=""/>
        <dsp:cNvSpPr/>
      </dsp:nvSpPr>
      <dsp:spPr>
        <a:xfrm>
          <a:off x="0" y="0"/>
          <a:ext cx="8414428" cy="6640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/>
            <a:t>SSPS Reporting Changes</a:t>
          </a:r>
          <a:endParaRPr lang="en-US" sz="2700" kern="1200" dirty="0"/>
        </a:p>
      </dsp:txBody>
      <dsp:txXfrm>
        <a:off x="19451" y="19451"/>
        <a:ext cx="7620120" cy="625190"/>
      </dsp:txXfrm>
    </dsp:sp>
    <dsp:sp modelId="{F372278C-4957-4C6F-920D-87DFDA68AF23}">
      <dsp:nvSpPr>
        <dsp:cNvPr id="0" name=""/>
        <dsp:cNvSpPr/>
      </dsp:nvSpPr>
      <dsp:spPr>
        <a:xfrm>
          <a:off x="628350" y="756328"/>
          <a:ext cx="8414428" cy="664092"/>
        </a:xfrm>
        <a:prstGeom prst="roundRect">
          <a:avLst>
            <a:gd name="adj" fmla="val 10000"/>
          </a:avLst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Information Flow </a:t>
          </a:r>
        </a:p>
      </dsp:txBody>
      <dsp:txXfrm>
        <a:off x="647801" y="775779"/>
        <a:ext cx="7315515" cy="625190"/>
      </dsp:txXfrm>
    </dsp:sp>
    <dsp:sp modelId="{CDB18DAF-DCF3-49D9-8C4A-AC43C4DDA1C4}">
      <dsp:nvSpPr>
        <dsp:cNvPr id="0" name=""/>
        <dsp:cNvSpPr/>
      </dsp:nvSpPr>
      <dsp:spPr>
        <a:xfrm>
          <a:off x="1256700" y="1512656"/>
          <a:ext cx="8414428" cy="664092"/>
        </a:xfrm>
        <a:prstGeom prst="roundRect">
          <a:avLst>
            <a:gd name="adj" fmla="val 10000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/>
            <a:t>Technical Guide</a:t>
          </a:r>
          <a:endParaRPr lang="en-US" sz="2700" kern="1200" dirty="0"/>
        </a:p>
      </dsp:txBody>
      <dsp:txXfrm>
        <a:off x="1276151" y="1532107"/>
        <a:ext cx="7315515" cy="625190"/>
      </dsp:txXfrm>
    </dsp:sp>
    <dsp:sp modelId="{42480787-BE66-4CC3-9F3E-5CDABFDC87B0}">
      <dsp:nvSpPr>
        <dsp:cNvPr id="0" name=""/>
        <dsp:cNvSpPr/>
      </dsp:nvSpPr>
      <dsp:spPr>
        <a:xfrm>
          <a:off x="1885050" y="2268984"/>
          <a:ext cx="8414428" cy="664092"/>
        </a:xfrm>
        <a:prstGeom prst="roundRect">
          <a:avLst>
            <a:gd name="adj" fmla="val 10000"/>
          </a:avLst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/>
            <a:t>Incorporating Reporting Changes at Institutions</a:t>
          </a:r>
          <a:endParaRPr lang="en-US" sz="2700" kern="1200" dirty="0"/>
        </a:p>
      </dsp:txBody>
      <dsp:txXfrm>
        <a:off x="1904501" y="2288435"/>
        <a:ext cx="7315515" cy="625190"/>
      </dsp:txXfrm>
    </dsp:sp>
    <dsp:sp modelId="{4C73AFFE-93CC-43F4-AC6A-7BD0462327F0}">
      <dsp:nvSpPr>
        <dsp:cNvPr id="0" name=""/>
        <dsp:cNvSpPr/>
      </dsp:nvSpPr>
      <dsp:spPr>
        <a:xfrm>
          <a:off x="2513400" y="3025312"/>
          <a:ext cx="8414428" cy="664092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/>
            <a:t>Next Major Topics to Tackle in Committee</a:t>
          </a:r>
          <a:endParaRPr lang="en-US" sz="2700" kern="1200" dirty="0"/>
        </a:p>
      </dsp:txBody>
      <dsp:txXfrm>
        <a:off x="2532851" y="3044763"/>
        <a:ext cx="7315515" cy="625190"/>
      </dsp:txXfrm>
    </dsp:sp>
    <dsp:sp modelId="{202A5293-A202-4E92-AF31-DA7164FD1625}">
      <dsp:nvSpPr>
        <dsp:cNvPr id="0" name=""/>
        <dsp:cNvSpPr/>
      </dsp:nvSpPr>
      <dsp:spPr>
        <a:xfrm>
          <a:off x="7982767" y="485156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079890" y="485156"/>
        <a:ext cx="237414" cy="324824"/>
      </dsp:txXfrm>
    </dsp:sp>
    <dsp:sp modelId="{646CE1E8-0881-41CB-87FE-01EE88F5AFA1}">
      <dsp:nvSpPr>
        <dsp:cNvPr id="0" name=""/>
        <dsp:cNvSpPr/>
      </dsp:nvSpPr>
      <dsp:spPr>
        <a:xfrm>
          <a:off x="8611118" y="1241484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244906"/>
            <a:satOff val="-20744"/>
            <a:lumOff val="-233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244906"/>
              <a:satOff val="-20744"/>
              <a:lumOff val="-23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708241" y="1241484"/>
        <a:ext cx="237414" cy="324824"/>
      </dsp:txXfrm>
    </dsp:sp>
    <dsp:sp modelId="{D87286F9-868E-438D-9D52-8E98BB2B5FF0}">
      <dsp:nvSpPr>
        <dsp:cNvPr id="0" name=""/>
        <dsp:cNvSpPr/>
      </dsp:nvSpPr>
      <dsp:spPr>
        <a:xfrm>
          <a:off x="9239468" y="1986744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489812"/>
            <a:satOff val="-41488"/>
            <a:lumOff val="-467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4489812"/>
              <a:satOff val="-41488"/>
              <a:lumOff val="-46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336591" y="1986744"/>
        <a:ext cx="237414" cy="324824"/>
      </dsp:txXfrm>
    </dsp:sp>
    <dsp:sp modelId="{9346BD8B-1B02-425D-89B9-7114997E9C72}">
      <dsp:nvSpPr>
        <dsp:cNvPr id="0" name=""/>
        <dsp:cNvSpPr/>
      </dsp:nvSpPr>
      <dsp:spPr>
        <a:xfrm>
          <a:off x="9867818" y="2750451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964941" y="2750451"/>
        <a:ext cx="237414" cy="324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8D8D1-C998-40AC-BF8F-F438EF1D000B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564A7-CA49-4080-8A78-7321A1908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10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564A7-CA49-4080-8A78-7321A19085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00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564A7-CA49-4080-8A78-7321A19085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38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564A7-CA49-4080-8A78-7321A19085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65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564A7-CA49-4080-8A78-7321A19085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57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564A7-CA49-4080-8A78-7321A19085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69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3124200"/>
            <a:ext cx="12192000" cy="37338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1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21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CC808-1DFB-5406-91FF-A20DB22E1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E71ED1-302C-2A5D-1B4A-79746AA56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9F50C-5B71-7559-6148-628EEA70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B594-EAAE-4AAF-9386-67F0FF57BDC9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3DE51-3741-7767-B9FD-E4F8350EB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C4AD0-2B4C-0C5B-5715-D1161EEFA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395B-B624-4CF9-8B4C-A2DA8CC09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55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01552-2705-BA7F-05A4-9D0BF4B4D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9F851-0C30-0FB7-A37D-0F589B308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87641-F708-4EC2-DAF1-5B8119233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B594-EAAE-4AAF-9386-67F0FF57BDC9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9704D-43BA-B9DC-E767-704B9E20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D768C-259C-4E6D-14AA-8A4BADEB7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395B-B624-4CF9-8B4C-A2DA8CC09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57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CD47A-00CC-95F5-3E50-59FEB0064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F08D6-F888-42DF-4713-EC917DB1D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84248-0FAE-E111-77E7-C82EFA77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B594-EAAE-4AAF-9386-67F0FF57BDC9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EE6AD-D407-8ED9-35A6-DF33BC9CC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CCEF7-42F7-6087-482C-9E0E4B7A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395B-B624-4CF9-8B4C-A2DA8CC09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87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5859-D3DB-BCA2-AA6D-50ABCD3AF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90476-4627-74A8-D8D8-EC1929A00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765CD-2FC8-0B86-5100-237F99D19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D15C1E-94A7-8943-72C9-23EC071F8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B594-EAAE-4AAF-9386-67F0FF57BDC9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ADBFD-DD6D-831D-6793-06C796657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93AEC-A11E-F341-F955-09D8514C8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395B-B624-4CF9-8B4C-A2DA8CC09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49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C3CCB-53F7-D9ED-1B08-B96381B49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987EA-2B4F-4F74-D692-DA315702B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B496F9-C7FB-2FEC-666F-4C8DE6820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D7BA1A-1F61-E19D-D7D7-8285B93FC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50DF23-9117-1DB9-7DBC-F2B333285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A57BD1-4ECA-A908-7748-A2BB32B87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B594-EAAE-4AAF-9386-67F0FF57BDC9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4816A0-304B-614A-6E32-316196F8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D545A0-2FFB-2D0B-8007-F9C346703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395B-B624-4CF9-8B4C-A2DA8CC09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95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68582-0ABD-166B-B23B-E311CFE11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D2024F-6C1C-6329-490C-BC3F6BCB6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B594-EAAE-4AAF-9386-67F0FF57BDC9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A9B79A-7BCB-AC14-FBF1-58488DB44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A62F3-8BF7-F19D-4053-12412FBA3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395B-B624-4CF9-8B4C-A2DA8CC09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06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058D95-8348-6FCF-1D35-174D3D3FC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B594-EAAE-4AAF-9386-67F0FF57BDC9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50A1AF-BE4F-91F1-2B4D-35595D2C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B4179-CDE6-23AF-74C2-36267555B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395B-B624-4CF9-8B4C-A2DA8CC09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03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DF27D-7D78-87BF-D40A-B9059FE2D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4C2B5-7155-453A-567C-A8F37BC1C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F8FE37-8B2C-3FAC-104A-ECF3D356B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20253-7A55-9166-4E44-86AF7B281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B594-EAAE-4AAF-9386-67F0FF57BDC9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043FC-A936-95CF-93D3-1735974C5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881392-08B5-7CDD-E69D-6FE154C6E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395B-B624-4CF9-8B4C-A2DA8CC09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4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0790F-E431-5C2A-5ACB-EE3DA2A18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E85A20-35A7-B694-237F-51FBD14CF4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E72976-1CE2-45BE-9E40-3CCFCCCBE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9A87D-F245-A5C7-09DA-4D849E96D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B594-EAAE-4AAF-9386-67F0FF57BDC9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9EE93-EDAA-9127-A070-32E9B01B8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75CC7-6C56-565D-9DE2-232FCCC9A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395B-B624-4CF9-8B4C-A2DA8CC09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0FAB0C-5BE6-674A-9710-E268F32C5B2C}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</p:spPr>
        <p:txBody>
          <a:bodyPr wrap="none" lIns="0" tIns="0" rIns="228600" bIns="0" anchor="ctr" anchorCtr="0">
            <a:noAutofit/>
          </a:bodyPr>
          <a:lstStyle/>
          <a:p>
            <a:pPr algn="r"/>
            <a:fld id="{AD538113-1017-0F4C-A060-775E7463DC81}" type="slidenum">
              <a:rPr lang="en-US" sz="1000" b="0" i="0" smtClean="0">
                <a:solidFill>
                  <a:schemeClr val="accent4"/>
                </a:solidFill>
                <a:latin typeface="Lato" panose="020F0502020204030203" pitchFamily="34" charset="0"/>
                <a:ea typeface="Open Sans Light" panose="020B0306030504020204" pitchFamily="34" charset="0"/>
                <a:cs typeface="Calibri Light" panose="020F0302020204030204" pitchFamily="34" charset="0"/>
              </a:rPr>
              <a:pPr algn="r"/>
              <a:t>‹#›</a:t>
            </a:fld>
            <a:endParaRPr lang="en-US" sz="1000" b="0" i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907397-1C2E-8783-D2F6-34080685D0C3}"/>
              </a:ext>
            </a:extLst>
          </p:cNvPr>
          <p:cNvSpPr/>
          <p:nvPr userDrawn="1"/>
        </p:nvSpPr>
        <p:spPr>
          <a:xfrm>
            <a:off x="10592540" y="0"/>
            <a:ext cx="1599460" cy="6858000"/>
          </a:xfrm>
          <a:prstGeom prst="rect">
            <a:avLst/>
          </a:prstGeom>
          <a:solidFill>
            <a:srgbClr val="5F2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8EB1A1-631E-22A8-0A95-527A2BF6E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285212"/>
            <a:ext cx="2743200" cy="18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16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E234E-1940-71ED-F748-CF0EDF75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D8B590-EE24-C69C-47DD-63E08E9CC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6A4B2-6D06-1C16-90E8-6B6AFE6F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B594-EAAE-4AAF-9386-67F0FF57BDC9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05BD9-81FF-1A42-FF2B-BB19A90AB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FD358-337E-35C9-4EA2-8151AB71F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395B-B624-4CF9-8B4C-A2DA8CC09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01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4865DE-C1D5-160F-8DA3-6D10A3D5C3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2239F4-E883-06DD-D143-D13C5852B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F7440-5267-9A71-5DFF-D06AFEB77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B594-EAAE-4AAF-9386-67F0FF57BDC9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069D0-4358-3E02-3A9F-247C80F4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FC804-E9D3-269F-8195-63053D715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395B-B624-4CF9-8B4C-A2DA8CC09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65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3124200"/>
            <a:ext cx="12192000" cy="37338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b="0" i="0"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2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F16030-567E-F747-A186-E3CD296BF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285212"/>
            <a:ext cx="2743200" cy="1813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B0FAB0C-5BE6-674A-9710-E268F32C5B2C}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</p:spPr>
        <p:txBody>
          <a:bodyPr wrap="none" lIns="0" tIns="0" rIns="228600" bIns="0" anchor="ctr" anchorCtr="0">
            <a:noAutofit/>
          </a:bodyPr>
          <a:lstStyle/>
          <a:p>
            <a:pPr algn="r"/>
            <a:fld id="{AD538113-1017-0F4C-A060-775E7463DC81}" type="slidenum">
              <a:rPr lang="en-US" sz="1000" b="0" i="0" smtClean="0">
                <a:solidFill>
                  <a:schemeClr val="accent4"/>
                </a:solidFill>
                <a:latin typeface="Lato" panose="020F0502020204030203" pitchFamily="34" charset="0"/>
                <a:ea typeface="Open Sans Light" panose="020B0306030504020204" pitchFamily="34" charset="0"/>
                <a:cs typeface="Calibri Light" panose="020F0302020204030204" pitchFamily="34" charset="0"/>
              </a:rPr>
              <a:pPr algn="r"/>
              <a:t>‹#›</a:t>
            </a:fld>
            <a:endParaRPr lang="en-US" sz="1000" b="0" i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CA0B1156-523E-F73D-F168-91B8353D24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1840" r="28160"/>
          <a:stretch/>
        </p:blipFill>
        <p:spPr>
          <a:xfrm>
            <a:off x="9906000" y="0"/>
            <a:ext cx="228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96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F16030-567E-F747-A186-E3CD296BF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285212"/>
            <a:ext cx="2743200" cy="1813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B0FAB0C-5BE6-674A-9710-E268F32C5B2C}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</p:spPr>
        <p:txBody>
          <a:bodyPr wrap="none" lIns="0" tIns="0" rIns="228600" bIns="0" anchor="ctr" anchorCtr="0">
            <a:noAutofit/>
          </a:bodyPr>
          <a:lstStyle/>
          <a:p>
            <a:pPr algn="r"/>
            <a:fld id="{AD538113-1017-0F4C-A060-775E7463DC81}" type="slidenum">
              <a:rPr lang="en-US" sz="1000" b="0" i="0" smtClean="0">
                <a:solidFill>
                  <a:schemeClr val="accent4"/>
                </a:solidFill>
                <a:latin typeface="Lato" panose="020F0502020204030203" pitchFamily="34" charset="0"/>
                <a:ea typeface="Open Sans Light" panose="020B0306030504020204" pitchFamily="34" charset="0"/>
                <a:cs typeface="Calibri Light" panose="020F0302020204030204" pitchFamily="34" charset="0"/>
              </a:rPr>
              <a:pPr algn="r"/>
              <a:t>‹#›</a:t>
            </a:fld>
            <a:endParaRPr lang="en-US" sz="1000" b="0" i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0B1156-523E-F73D-F168-91B8353D24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0000"/>
          <a:stretch/>
        </p:blipFill>
        <p:spPr>
          <a:xfrm>
            <a:off x="9906000" y="0"/>
            <a:ext cx="228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70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F16030-567E-F747-A186-E3CD296BF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285212"/>
            <a:ext cx="2743200" cy="1813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B0FAB0C-5BE6-674A-9710-E268F32C5B2C}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</p:spPr>
        <p:txBody>
          <a:bodyPr wrap="none" lIns="0" tIns="0" rIns="228600" bIns="0" anchor="ctr" anchorCtr="0">
            <a:noAutofit/>
          </a:bodyPr>
          <a:lstStyle/>
          <a:p>
            <a:pPr algn="r"/>
            <a:fld id="{AD538113-1017-0F4C-A060-775E7463DC81}" type="slidenum">
              <a:rPr lang="en-US" sz="1000" b="0" i="0" smtClean="0">
                <a:solidFill>
                  <a:schemeClr val="accent4"/>
                </a:solidFill>
                <a:latin typeface="Lato" panose="020F0502020204030203" pitchFamily="34" charset="0"/>
                <a:ea typeface="Open Sans Light" panose="020B0306030504020204" pitchFamily="34" charset="0"/>
                <a:cs typeface="Calibri Light" panose="020F0302020204030204" pitchFamily="34" charset="0"/>
              </a:rPr>
              <a:pPr algn="r"/>
              <a:t>‹#›</a:t>
            </a:fld>
            <a:endParaRPr lang="en-US" sz="1000" b="0" i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0245E9-8D2B-1067-FA05-49615B1793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25000" r="25000"/>
          <a:stretch/>
        </p:blipFill>
        <p:spPr>
          <a:xfrm flipH="1">
            <a:off x="9906000" y="0"/>
            <a:ext cx="228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77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F16030-567E-F747-A186-E3CD296BF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285212"/>
            <a:ext cx="2743200" cy="1813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B0FAB0C-5BE6-674A-9710-E268F32C5B2C}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</p:spPr>
        <p:txBody>
          <a:bodyPr wrap="none" lIns="0" tIns="0" rIns="228600" bIns="0" anchor="ctr" anchorCtr="0">
            <a:noAutofit/>
          </a:bodyPr>
          <a:lstStyle/>
          <a:p>
            <a:pPr algn="r"/>
            <a:fld id="{AD538113-1017-0F4C-A060-775E7463DC81}" type="slidenum">
              <a:rPr lang="en-US" sz="1000" b="0" i="0" smtClean="0">
                <a:solidFill>
                  <a:schemeClr val="accent4"/>
                </a:solidFill>
                <a:latin typeface="Lato" panose="020F0502020204030203" pitchFamily="34" charset="0"/>
                <a:ea typeface="Open Sans Light" panose="020B0306030504020204" pitchFamily="34" charset="0"/>
                <a:cs typeface="Calibri Light" panose="020F0302020204030204" pitchFamily="34" charset="0"/>
              </a:rPr>
              <a:pPr algn="r"/>
              <a:t>‹#›</a:t>
            </a:fld>
            <a:endParaRPr lang="en-US" sz="1000" b="0" i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0B1156-523E-F73D-F168-91B8353D24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25000" r="25000"/>
          <a:stretch/>
        </p:blipFill>
        <p:spPr>
          <a:xfrm>
            <a:off x="9906000" y="0"/>
            <a:ext cx="228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30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F16030-567E-F747-A186-E3CD296BF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285212"/>
            <a:ext cx="2743200" cy="1813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B0FAB0C-5BE6-674A-9710-E268F32C5B2C}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</p:spPr>
        <p:txBody>
          <a:bodyPr wrap="none" lIns="0" tIns="0" rIns="228600" bIns="0" anchor="ctr" anchorCtr="0">
            <a:noAutofit/>
          </a:bodyPr>
          <a:lstStyle/>
          <a:p>
            <a:pPr algn="r"/>
            <a:fld id="{AD538113-1017-0F4C-A060-775E7463DC81}" type="slidenum">
              <a:rPr lang="en-US" sz="1000" b="0" i="0" smtClean="0">
                <a:solidFill>
                  <a:schemeClr val="accent4"/>
                </a:solidFill>
                <a:latin typeface="Lato" panose="020F0502020204030203" pitchFamily="34" charset="0"/>
                <a:ea typeface="Open Sans Light" panose="020B0306030504020204" pitchFamily="34" charset="0"/>
                <a:cs typeface="Calibri Light" panose="020F0302020204030204" pitchFamily="34" charset="0"/>
              </a:rPr>
              <a:pPr algn="r"/>
              <a:t>‹#›</a:t>
            </a:fld>
            <a:endParaRPr lang="en-US" sz="1000" b="0" i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0B1156-523E-F73D-F168-91B8353D24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527" r="73723"/>
          <a:stretch/>
        </p:blipFill>
        <p:spPr>
          <a:xfrm>
            <a:off x="9906000" y="0"/>
            <a:ext cx="228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21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F16030-567E-F747-A186-E3CD296BF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285212"/>
            <a:ext cx="2743200" cy="1813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B0FAB0C-5BE6-674A-9710-E268F32C5B2C}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</p:spPr>
        <p:txBody>
          <a:bodyPr wrap="none" lIns="0" tIns="0" rIns="228600" bIns="0" anchor="ctr" anchorCtr="0">
            <a:noAutofit/>
          </a:bodyPr>
          <a:lstStyle/>
          <a:p>
            <a:pPr algn="r"/>
            <a:fld id="{AD538113-1017-0F4C-A060-775E7463DC81}" type="slidenum">
              <a:rPr lang="en-US" sz="1000" b="0" i="0" smtClean="0">
                <a:solidFill>
                  <a:schemeClr val="accent4"/>
                </a:solidFill>
                <a:latin typeface="Lato" panose="020F0502020204030203" pitchFamily="34" charset="0"/>
                <a:ea typeface="Open Sans Light" panose="020B0306030504020204" pitchFamily="34" charset="0"/>
                <a:cs typeface="Calibri Light" panose="020F0302020204030204" pitchFamily="34" charset="0"/>
              </a:rPr>
              <a:pPr algn="r"/>
              <a:t>‹#›</a:t>
            </a:fld>
            <a:endParaRPr lang="en-US" sz="1000" b="0" i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0B1156-523E-F73D-F168-91B8353D24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6667" r="16667"/>
          <a:stretch/>
        </p:blipFill>
        <p:spPr>
          <a:xfrm>
            <a:off x="9906000" y="0"/>
            <a:ext cx="228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01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F16030-567E-F747-A186-E3CD296BF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285212"/>
            <a:ext cx="2743200" cy="1813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B0FAB0C-5BE6-674A-9710-E268F32C5B2C}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</p:spPr>
        <p:txBody>
          <a:bodyPr wrap="none" lIns="0" tIns="0" rIns="228600" bIns="0" anchor="ctr" anchorCtr="0">
            <a:noAutofit/>
          </a:bodyPr>
          <a:lstStyle/>
          <a:p>
            <a:pPr algn="r"/>
            <a:fld id="{AD538113-1017-0F4C-A060-775E7463DC81}" type="slidenum">
              <a:rPr lang="en-US" sz="1000" b="0" i="0" smtClean="0">
                <a:solidFill>
                  <a:schemeClr val="accent4"/>
                </a:solidFill>
                <a:latin typeface="Lato" panose="020F0502020204030203" pitchFamily="34" charset="0"/>
                <a:ea typeface="Open Sans Light" panose="020B0306030504020204" pitchFamily="34" charset="0"/>
                <a:cs typeface="Calibri Light" panose="020F0302020204030204" pitchFamily="34" charset="0"/>
              </a:rPr>
              <a:pPr algn="r"/>
              <a:t>‹#›</a:t>
            </a:fld>
            <a:endParaRPr lang="en-US" sz="1000" b="0" i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0B1156-523E-F73D-F168-91B8353D24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8900" r="38900"/>
          <a:stretch/>
        </p:blipFill>
        <p:spPr>
          <a:xfrm>
            <a:off x="9906000" y="0"/>
            <a:ext cx="228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6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76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9" r:id="rId2"/>
    <p:sldLayoutId id="2147483700" r:id="rId3"/>
    <p:sldLayoutId id="2147483706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69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1D64D-F829-140D-3C1B-439BB74E8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CE005-8695-5BBE-30C8-47AC11988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804CD-08CC-01F2-0500-70F13801A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4CB594-EAAE-4AAF-9386-67F0FF57BDC9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9A353-458E-D71D-79B6-E5DF79317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49FFC-E39B-2293-65E1-FCC4CE37E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AD395B-B624-4CF9-8B4C-A2DA8CC09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2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D6075E-D1C9-8846-885F-CDF5D60575D2}"/>
              </a:ext>
            </a:extLst>
          </p:cNvPr>
          <p:cNvSpPr txBox="1"/>
          <p:nvPr/>
        </p:nvSpPr>
        <p:spPr>
          <a:xfrm>
            <a:off x="586478" y="1683756"/>
            <a:ext cx="3115265" cy="23963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Board of Regents 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Data Governance Advisory Committee</a:t>
            </a:r>
          </a:p>
        </p:txBody>
      </p:sp>
      <p:sp>
        <p:nvSpPr>
          <p:cNvPr id="6" name="AutoShape 2" descr="logo of University of Louisiana at Lafayette">
            <a:extLst>
              <a:ext uri="{FF2B5EF4-FFF2-40B4-BE49-F238E27FC236}">
                <a16:creationId xmlns:a16="http://schemas.microsoft.com/office/drawing/2014/main" id="{62A14192-0499-00B9-0A4A-835919D1FD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B85E17-9497-8442-9716-15FA149BBFBB}"/>
              </a:ext>
            </a:extLst>
          </p:cNvPr>
          <p:cNvSpPr txBox="1"/>
          <p:nvPr/>
        </p:nvSpPr>
        <p:spPr>
          <a:xfrm>
            <a:off x="4288222" y="1785244"/>
            <a:ext cx="7283664" cy="3397212"/>
          </a:xfrm>
          <a:prstGeom prst="rect">
            <a:avLst/>
          </a:prstGeom>
          <a:noFill/>
        </p:spPr>
        <p:txBody>
          <a:bodyPr wrap="square" lIns="228600" tIns="228600" rIns="228600" bIns="228600" rtlCol="0" anchor="t">
            <a:spAutoFit/>
          </a:bodyPr>
          <a:lstStyle/>
          <a:p>
            <a:pPr marL="1975104" lvl="8" defTabSz="493776">
              <a:spcAft>
                <a:spcPts val="600"/>
              </a:spcAft>
            </a:pPr>
            <a:endParaRPr lang="en-US" sz="756" kern="1200" spc="162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975104" lvl="8" defTabSz="493776">
              <a:spcAft>
                <a:spcPts val="600"/>
              </a:spcAft>
            </a:pPr>
            <a:endParaRPr lang="en-US" sz="756" kern="1200" spc="162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56616" lvl="4" defTabSz="493776">
              <a:spcAft>
                <a:spcPts val="600"/>
              </a:spcAft>
            </a:pPr>
            <a:r>
              <a:rPr lang="en-US" b="1" kern="1200" spc="162" dirty="0">
                <a:solidFill>
                  <a:schemeClr val="tx1"/>
                </a:solidFill>
                <a:latin typeface="Aptos"/>
                <a:ea typeface="Lato Light"/>
                <a:cs typeface="Lato Light"/>
              </a:rPr>
              <a:t>Kim Kirkpatrick, Board of Regents, Moderator</a:t>
            </a:r>
            <a:endParaRPr lang="en-US" b="1" kern="1200" spc="162" dirty="0">
              <a:solidFill>
                <a:schemeClr val="tx1"/>
              </a:solidFill>
              <a:latin typeface="Aptos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56616" lvl="4" defTabSz="493776">
              <a:spcAft>
                <a:spcPts val="600"/>
              </a:spcAft>
            </a:pPr>
            <a:endParaRPr lang="en-US" kern="1200" spc="162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56616" lvl="4" defTabSz="493776">
              <a:spcAft>
                <a:spcPts val="600"/>
              </a:spcAft>
            </a:pPr>
            <a:r>
              <a:rPr lang="en-US" b="1" kern="1200" spc="162" dirty="0">
                <a:solidFill>
                  <a:schemeClr val="tx1"/>
                </a:solidFill>
                <a:latin typeface="Aptos"/>
                <a:ea typeface="Lato Light"/>
                <a:cs typeface="Lato Light"/>
              </a:rPr>
              <a:t>Lisa Lord, University of Louisiana at Lafayette</a:t>
            </a:r>
          </a:p>
          <a:p>
            <a:pPr marL="356616" lvl="4" defTabSz="493776">
              <a:spcAft>
                <a:spcPts val="600"/>
              </a:spcAft>
            </a:pPr>
            <a:r>
              <a:rPr lang="en-US" b="1" kern="1200" spc="162" dirty="0">
                <a:solidFill>
                  <a:schemeClr val="tx1"/>
                </a:solidFill>
                <a:latin typeface="Aptos"/>
                <a:ea typeface="Lato Light"/>
                <a:cs typeface="Lato Light"/>
              </a:rPr>
              <a:t>Charles Miller, South Louisiana Community College</a:t>
            </a:r>
          </a:p>
          <a:p>
            <a:pPr marL="356616" lvl="4" defTabSz="493776">
              <a:spcAft>
                <a:spcPts val="600"/>
              </a:spcAft>
            </a:pPr>
            <a:r>
              <a:rPr lang="en-US" b="1" kern="1200" spc="162" dirty="0">
                <a:solidFill>
                  <a:schemeClr val="tx1"/>
                </a:solidFill>
                <a:latin typeface="Aptos"/>
                <a:ea typeface="Lato Light"/>
                <a:cs typeface="Lato Light"/>
              </a:rPr>
              <a:t>Dawn Mitchell, Northwestern State University</a:t>
            </a:r>
          </a:p>
          <a:p>
            <a:pPr marL="356616" lvl="4" defTabSz="493776">
              <a:spcAft>
                <a:spcPts val="600"/>
              </a:spcAft>
            </a:pPr>
            <a:r>
              <a:rPr lang="en-US" b="1" kern="1200" spc="162" dirty="0">
                <a:solidFill>
                  <a:schemeClr val="tx1"/>
                </a:solidFill>
                <a:latin typeface="Aptos"/>
                <a:ea typeface="Lato Light"/>
                <a:cs typeface="Lato Light"/>
              </a:rPr>
              <a:t>Kristy Neal, Louisiana State University</a:t>
            </a:r>
          </a:p>
          <a:p>
            <a:pPr marL="603504" lvl="5" defTabSz="493776">
              <a:spcAft>
                <a:spcPts val="600"/>
              </a:spcAft>
            </a:pPr>
            <a:endParaRPr lang="en-US" sz="864" b="1" kern="1200" dirty="0">
              <a:solidFill>
                <a:schemeClr val="tx1"/>
              </a:solidFill>
              <a:latin typeface="Aptos"/>
              <a:ea typeface="MS Shell Dlg 2"/>
              <a:cs typeface="MS Shell Dlg 2"/>
            </a:endParaRPr>
          </a:p>
          <a:p>
            <a:pPr algn="ctr">
              <a:spcAft>
                <a:spcPts val="600"/>
              </a:spcAft>
            </a:pPr>
            <a:endParaRPr lang="en-US" sz="1400" spc="300" dirty="0">
              <a:solidFill>
                <a:schemeClr val="accent4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3171B9-A2EC-CAD6-3CD4-19CA101C4563}"/>
              </a:ext>
            </a:extLst>
          </p:cNvPr>
          <p:cNvSpPr txBox="1"/>
          <p:nvPr/>
        </p:nvSpPr>
        <p:spPr>
          <a:xfrm>
            <a:off x="6601256" y="1248853"/>
            <a:ext cx="3001143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defTabSz="493776">
              <a:spcAft>
                <a:spcPts val="600"/>
              </a:spcAft>
            </a:pPr>
            <a:r>
              <a:rPr 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Panel Discussion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44413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082568-2D74-CC68-1279-8A723CEB1D4C}"/>
              </a:ext>
            </a:extLst>
          </p:cNvPr>
          <p:cNvSpPr txBox="1"/>
          <p:nvPr/>
        </p:nvSpPr>
        <p:spPr>
          <a:xfrm>
            <a:off x="586478" y="1683756"/>
            <a:ext cx="3115265" cy="23963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About the Committee</a:t>
            </a:r>
          </a:p>
        </p:txBody>
      </p:sp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BB08B113-6823-3BDD-C99C-27238D8718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632949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455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082568-2D74-CC68-1279-8A723CEB1D4C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Committee Members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4F60248-C55C-09FC-8BC3-6D0FE1EEF5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508288"/>
              </p:ext>
            </p:extLst>
          </p:nvPr>
        </p:nvGraphicFramePr>
        <p:xfrm>
          <a:off x="4346679" y="231820"/>
          <a:ext cx="7388118" cy="63492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04864">
                  <a:extLst>
                    <a:ext uri="{9D8B030D-6E8A-4147-A177-3AD203B41FA5}">
                      <a16:colId xmlns:a16="http://schemas.microsoft.com/office/drawing/2014/main" val="2154131529"/>
                    </a:ext>
                  </a:extLst>
                </a:gridCol>
                <a:gridCol w="2871580">
                  <a:extLst>
                    <a:ext uri="{9D8B030D-6E8A-4147-A177-3AD203B41FA5}">
                      <a16:colId xmlns:a16="http://schemas.microsoft.com/office/drawing/2014/main" val="2410756058"/>
                    </a:ext>
                  </a:extLst>
                </a:gridCol>
                <a:gridCol w="3311674">
                  <a:extLst>
                    <a:ext uri="{9D8B030D-6E8A-4147-A177-3AD203B41FA5}">
                      <a16:colId xmlns:a16="http://schemas.microsoft.com/office/drawing/2014/main" val="2274980101"/>
                    </a:ext>
                  </a:extLst>
                </a:gridCol>
              </a:tblGrid>
              <a:tr h="253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Andrea Simien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Southern University New Orleans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asimien@suno.edu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225230"/>
                  </a:ext>
                </a:extLst>
              </a:tr>
              <a:tr h="253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Bernie Braun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Louisiana State University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bbraun@lsu.edu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917725"/>
                  </a:ext>
                </a:extLst>
              </a:tr>
              <a:tr h="253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Berdikul Qushim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Southern University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berdikul.qushim@sus.edu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227579"/>
                  </a:ext>
                </a:extLst>
              </a:tr>
              <a:tr h="253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Brandi Roberts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Louisiana State University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brobert1@lsu.edu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0932262"/>
                  </a:ext>
                </a:extLst>
              </a:tr>
              <a:tr h="253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Charlotte Ashley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Southern University Shreveport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cashley@susla.edu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16628"/>
                  </a:ext>
                </a:extLst>
              </a:tr>
              <a:tr h="253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Charles Miller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South Louisiana Community College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charles.miller@solacc.edu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493674"/>
                  </a:ext>
                </a:extLst>
              </a:tr>
              <a:tr h="253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Claire Norris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Louisiana System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claire.norris@ulsystem.edu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1333180"/>
                  </a:ext>
                </a:extLst>
              </a:tr>
              <a:tr h="253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Dawn Melancon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Board of Regents Staff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dawn.melancon@laregents.edu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844120"/>
                  </a:ext>
                </a:extLst>
              </a:tr>
              <a:tr h="253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Deron Thaxton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Louisiana State University Alexandria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dthaxton@lsua.edu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575644"/>
                  </a:ext>
                </a:extLst>
              </a:tr>
              <a:tr h="253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Ingrid Cook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Louisiana Community and Technical College System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iplain@lctcs.edu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33026"/>
                  </a:ext>
                </a:extLst>
              </a:tr>
              <a:tr h="253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John Tooraen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Board of Regents Staff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john.tooraen@laregents.edu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11956"/>
                  </a:ext>
                </a:extLst>
              </a:tr>
              <a:tr h="253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Kareem Awad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Board of Regents Staff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kareem.awad@laregents.edu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138330"/>
                  </a:ext>
                </a:extLst>
              </a:tr>
              <a:tr h="253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Kim Kirkpatrick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Board of Regents Staff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kim.kirkpatrick@laregents.edu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9793046"/>
                  </a:ext>
                </a:extLst>
              </a:tr>
              <a:tr h="253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Kristy Neal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Louisiana State University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kristy@lsu.edu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811339"/>
                  </a:ext>
                </a:extLst>
              </a:tr>
              <a:tr h="253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Lisa Lord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Louisiana at Lafayette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lisa.lord@louisiana.edu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385386"/>
                  </a:ext>
                </a:extLst>
              </a:tr>
              <a:tr h="253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Lucretia Jenkins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Southern University Baton Rouge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lucretia_jenkins@subr.edu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1942215"/>
                  </a:ext>
                </a:extLst>
              </a:tr>
              <a:tr h="253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Melandie McGee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Northshore Technical Community College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melandiemcgee@northshorecollege.edu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5601510"/>
                  </a:ext>
                </a:extLst>
              </a:tr>
              <a:tr h="253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Marjana Herring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Louisiana State University Eunice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mherring@lsue.edu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2805575"/>
                  </a:ext>
                </a:extLst>
              </a:tr>
              <a:tr h="253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Dawn Mitchell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Northwestern State University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mitchelldawn@nsula.edu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687437"/>
                  </a:ext>
                </a:extLst>
              </a:tr>
              <a:tr h="253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Melissa Rhodes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Louisiana at Monroe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rhodes@ulm.edu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298732"/>
                  </a:ext>
                </a:extLst>
              </a:tr>
              <a:tr h="253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Sherese Harrell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Board of Regents Staff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sherese.harrell@laregents.edu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52221"/>
                  </a:ext>
                </a:extLst>
              </a:tr>
              <a:tr h="253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Stacy Lynch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Louisiana Tech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slynch@latech.edu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206952"/>
                  </a:ext>
                </a:extLst>
              </a:tr>
              <a:tr h="253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Shawn Loht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Delgado Community College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sploht@dcc.edu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7373039"/>
                  </a:ext>
                </a:extLst>
              </a:tr>
              <a:tr h="253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Sheryl Shoemaker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Louisiana Tech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sshoemaker@latech.edu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847268"/>
                  </a:ext>
                </a:extLst>
              </a:tr>
              <a:tr h="25397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Steven Brouillette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Louisiana State University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stevenb1@lsu.edu</a:t>
                      </a:r>
                    </a:p>
                  </a:txBody>
                  <a:tcPr marL="96712" marR="4602" marT="48356" marB="48356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E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118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420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Rectangle 1049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082568-2D74-CC68-1279-8A723CEB1D4C}"/>
              </a:ext>
            </a:extLst>
          </p:cNvPr>
          <p:cNvSpPr txBox="1"/>
          <p:nvPr/>
        </p:nvSpPr>
        <p:spPr>
          <a:xfrm>
            <a:off x="699713" y="248038"/>
            <a:ext cx="706372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Working Together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7745F6-75B9-A6CA-4B42-B37CFD2ED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4396" y="1966293"/>
            <a:ext cx="8603206" cy="44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551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082568-2D74-CC68-1279-8A723CEB1D4C}"/>
              </a:ext>
            </a:extLst>
          </p:cNvPr>
          <p:cNvSpPr txBox="1"/>
          <p:nvPr/>
        </p:nvSpPr>
        <p:spPr>
          <a:xfrm>
            <a:off x="1383564" y="348865"/>
            <a:ext cx="9718111" cy="1576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Topics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480FDC6F-49E7-8880-B812-7FB3C8E9AA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5030888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35852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NSU 1">
      <a:dk1>
        <a:srgbClr val="333333"/>
      </a:dk1>
      <a:lt1>
        <a:srgbClr val="FFFFFF"/>
      </a:lt1>
      <a:dk2>
        <a:srgbClr val="333333"/>
      </a:dk2>
      <a:lt2>
        <a:srgbClr val="F3F6F8"/>
      </a:lt2>
      <a:accent1>
        <a:srgbClr val="5F249F"/>
      </a:accent1>
      <a:accent2>
        <a:srgbClr val="F3F6F8"/>
      </a:accent2>
      <a:accent3>
        <a:srgbClr val="333333"/>
      </a:accent3>
      <a:accent4>
        <a:srgbClr val="555555"/>
      </a:accent4>
      <a:accent5>
        <a:srgbClr val="5E249F"/>
      </a:accent5>
      <a:accent6>
        <a:srgbClr val="5E249F"/>
      </a:accent6>
      <a:hlink>
        <a:srgbClr val="5E249F"/>
      </a:hlink>
      <a:folHlink>
        <a:srgbClr val="5E249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2768</TotalTime>
  <Words>367</Words>
  <Application>Microsoft Office PowerPoint</Application>
  <PresentationFormat>Widescreen</PresentationFormat>
  <Paragraphs>102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Calibri</vt:lpstr>
      <vt:lpstr>Arial</vt:lpstr>
      <vt:lpstr>Aptos</vt:lpstr>
      <vt:lpstr>Aptos Narrow</vt:lpstr>
      <vt:lpstr>Lato Light</vt:lpstr>
      <vt:lpstr>Aptos Display</vt:lpstr>
      <vt:lpstr>Lato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 Gentry</dc:creator>
  <cp:lastModifiedBy>Dawn Mitchell</cp:lastModifiedBy>
  <cp:revision>49</cp:revision>
  <dcterms:created xsi:type="dcterms:W3CDTF">2022-04-26T18:00:55Z</dcterms:created>
  <dcterms:modified xsi:type="dcterms:W3CDTF">2024-07-11T18:39:35Z</dcterms:modified>
</cp:coreProperties>
</file>